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776" r:id="rId5"/>
    <p:sldMasterId id="2147483785" r:id="rId6"/>
    <p:sldMasterId id="2147483798" r:id="rId7"/>
    <p:sldMasterId id="2147483810" r:id="rId8"/>
  </p:sldMasterIdLst>
  <p:notesMasterIdLst>
    <p:notesMasterId r:id="rId29"/>
  </p:notesMasterIdLst>
  <p:handoutMasterIdLst>
    <p:handoutMasterId r:id="rId30"/>
  </p:handoutMasterIdLst>
  <p:sldIdLst>
    <p:sldId id="382" r:id="rId9"/>
    <p:sldId id="2147482902" r:id="rId10"/>
    <p:sldId id="2147483008" r:id="rId11"/>
    <p:sldId id="2147483009" r:id="rId12"/>
    <p:sldId id="2147483010" r:id="rId13"/>
    <p:sldId id="2147483011" r:id="rId14"/>
    <p:sldId id="2147483012" r:id="rId15"/>
    <p:sldId id="2147483013" r:id="rId16"/>
    <p:sldId id="2147482975" r:id="rId17"/>
    <p:sldId id="2147483006" r:id="rId18"/>
    <p:sldId id="2147483014" r:id="rId19"/>
    <p:sldId id="2147482990" r:id="rId20"/>
    <p:sldId id="2147482656" r:id="rId21"/>
    <p:sldId id="2147482667" r:id="rId22"/>
    <p:sldId id="2147482321" r:id="rId23"/>
    <p:sldId id="2147482906" r:id="rId24"/>
    <p:sldId id="2147482652" r:id="rId25"/>
    <p:sldId id="2147482933" r:id="rId26"/>
    <p:sldId id="2147482917" r:id="rId27"/>
    <p:sldId id="21474829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66"/>
    <a:srgbClr val="00FAC2"/>
    <a:srgbClr val="7161E2"/>
    <a:srgbClr val="E3056C"/>
    <a:srgbClr val="FFC000"/>
    <a:srgbClr val="7175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1E7C6-5578-E323-E837-9DDAEFD8D0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ptos" panose="020B0004020202020204" pitchFamily="34" charset="0"/>
            </a:endParaRPr>
          </a:p>
        </p:txBody>
      </p:sp>
      <p:sp>
        <p:nvSpPr>
          <p:cNvPr id="3" name="Date Placeholder 2">
            <a:extLst>
              <a:ext uri="{FF2B5EF4-FFF2-40B4-BE49-F238E27FC236}">
                <a16:creationId xmlns:a16="http://schemas.microsoft.com/office/drawing/2014/main" id="{183661BF-C6F4-E225-58DD-9999B5D746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734DC5-EEDE-A04F-AA3F-D286758DCD52}" type="datetimeFigureOut">
              <a:rPr lang="en-US" smtClean="0">
                <a:latin typeface="Aptos" panose="020B0004020202020204" pitchFamily="34" charset="0"/>
              </a:rPr>
              <a:t>2/2/2026</a:t>
            </a:fld>
            <a:endParaRPr lang="en-US">
              <a:latin typeface="Aptos" panose="020B0004020202020204" pitchFamily="34" charset="0"/>
            </a:endParaRPr>
          </a:p>
        </p:txBody>
      </p:sp>
      <p:sp>
        <p:nvSpPr>
          <p:cNvPr id="4" name="Footer Placeholder 3">
            <a:extLst>
              <a:ext uri="{FF2B5EF4-FFF2-40B4-BE49-F238E27FC236}">
                <a16:creationId xmlns:a16="http://schemas.microsoft.com/office/drawing/2014/main" id="{B1B00873-FF02-A808-9496-FD4FF0584F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ptos" panose="020B0004020202020204" pitchFamily="34" charset="0"/>
            </a:endParaRPr>
          </a:p>
        </p:txBody>
      </p:sp>
      <p:sp>
        <p:nvSpPr>
          <p:cNvPr id="5" name="Slide Number Placeholder 4">
            <a:extLst>
              <a:ext uri="{FF2B5EF4-FFF2-40B4-BE49-F238E27FC236}">
                <a16:creationId xmlns:a16="http://schemas.microsoft.com/office/drawing/2014/main" id="{0C8D2097-5AEF-C76B-0B5C-3594D932D2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CECA31-F8FE-9746-8883-6AF975086AE4}" type="slidenum">
              <a:rPr lang="en-US" smtClean="0">
                <a:latin typeface="Aptos" panose="020B0004020202020204" pitchFamily="34" charset="0"/>
              </a:rPr>
              <a:t>‹#›</a:t>
            </a:fld>
            <a:endParaRPr lang="en-US">
              <a:latin typeface="Aptos" panose="020B0004020202020204" pitchFamily="34" charset="0"/>
            </a:endParaRPr>
          </a:p>
        </p:txBody>
      </p:sp>
    </p:spTree>
    <p:extLst>
      <p:ext uri="{BB962C8B-B14F-4D97-AF65-F5344CB8AC3E}">
        <p14:creationId xmlns:p14="http://schemas.microsoft.com/office/powerpoint/2010/main" val="16312617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ptos" panose="020B00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ptos" panose="020B0004020202020204" pitchFamily="34" charset="0"/>
              </a:defRPr>
            </a:lvl1pPr>
          </a:lstStyle>
          <a:p>
            <a:fld id="{AFD771B4-472F-9C43-8E1B-6B32F2DCB1DF}" type="datetimeFigureOut">
              <a:rPr lang="en-US" smtClean="0"/>
              <a:pPr/>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ptos" panose="020B00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ptos" panose="020B0004020202020204" pitchFamily="34" charset="0"/>
              </a:defRPr>
            </a:lvl1pPr>
          </a:lstStyle>
          <a:p>
            <a:fld id="{8759DC7E-E758-5842-B145-82C949C0E235}" type="slidenum">
              <a:rPr lang="en-US" smtClean="0"/>
              <a:pPr/>
              <a:t>‹#›</a:t>
            </a:fld>
            <a:endParaRPr lang="en-US"/>
          </a:p>
        </p:txBody>
      </p:sp>
    </p:spTree>
    <p:extLst>
      <p:ext uri="{BB962C8B-B14F-4D97-AF65-F5344CB8AC3E}">
        <p14:creationId xmlns:p14="http://schemas.microsoft.com/office/powerpoint/2010/main" val="40857369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ptos" panose="020B0004020202020204" pitchFamily="34" charset="0"/>
        <a:ea typeface="+mn-ea"/>
        <a:cs typeface="+mn-cs"/>
      </a:defRPr>
    </a:lvl1pPr>
    <a:lvl2pPr marL="457200" algn="l" defTabSz="914400" rtl="0" eaLnBrk="1" latinLnBrk="0" hangingPunct="1">
      <a:defRPr sz="1200" b="0" i="0" kern="1200">
        <a:solidFill>
          <a:schemeClr val="tx1"/>
        </a:solidFill>
        <a:latin typeface="Aptos" panose="020B0004020202020204" pitchFamily="34" charset="0"/>
        <a:ea typeface="+mn-ea"/>
        <a:cs typeface="+mn-cs"/>
      </a:defRPr>
    </a:lvl2pPr>
    <a:lvl3pPr marL="914400" algn="l" defTabSz="914400" rtl="0" eaLnBrk="1" latinLnBrk="0" hangingPunct="1">
      <a:defRPr sz="1200" b="0" i="0" kern="1200">
        <a:solidFill>
          <a:schemeClr val="tx1"/>
        </a:solidFill>
        <a:latin typeface="Aptos" panose="020B0004020202020204" pitchFamily="34" charset="0"/>
        <a:ea typeface="+mn-ea"/>
        <a:cs typeface="+mn-cs"/>
      </a:defRPr>
    </a:lvl3pPr>
    <a:lvl4pPr marL="1371600" algn="l" defTabSz="914400" rtl="0" eaLnBrk="1" latinLnBrk="0" hangingPunct="1">
      <a:defRPr sz="1200" b="0" i="0" kern="1200">
        <a:solidFill>
          <a:schemeClr val="tx1"/>
        </a:solidFill>
        <a:latin typeface="Aptos" panose="020B0004020202020204" pitchFamily="34" charset="0"/>
        <a:ea typeface="+mn-ea"/>
        <a:cs typeface="+mn-cs"/>
      </a:defRPr>
    </a:lvl4pPr>
    <a:lvl5pPr marL="1828800" algn="l" defTabSz="914400" rtl="0" eaLnBrk="1" latinLnBrk="0" hangingPunct="1">
      <a:defRPr sz="1200" b="0" i="0" kern="1200">
        <a:solidFill>
          <a:schemeClr val="tx1"/>
        </a:solidFill>
        <a:latin typeface="Aptos" panose="020B00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scendion.com/what-we-do/quality-engineering-ai/" TargetMode="External"/><Relationship Id="rId3" Type="http://schemas.openxmlformats.org/officeDocument/2006/relationships/hyperlink" Target="https://ascendion.com/what-we-do/applied-ai/" TargetMode="External"/><Relationship Id="rId7" Type="http://schemas.openxmlformats.org/officeDocument/2006/relationships/hyperlink" Target="https://ascendion.com/what-we-do/product-engineering-ai/"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ascendion.com/what-we-do/platform-engineering-ai/" TargetMode="External"/><Relationship Id="rId5" Type="http://schemas.openxmlformats.org/officeDocument/2006/relationships/hyperlink" Target="https://ascendion.com/what-we-do/experience-ai/" TargetMode="External"/><Relationship Id="rId4" Type="http://schemas.openxmlformats.org/officeDocument/2006/relationships/hyperlink" Target="https://ascendion.com/what-we-do/data-engineering-analytics-a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59DC7E-E758-5842-B145-82C949C0E235}" type="slidenum">
              <a:rPr lang="en-US" smtClean="0"/>
              <a:t>1</a:t>
            </a:fld>
            <a:endParaRPr lang="en-US"/>
          </a:p>
        </p:txBody>
      </p:sp>
    </p:spTree>
    <p:extLst>
      <p:ext uri="{BB962C8B-B14F-4D97-AF65-F5344CB8AC3E}">
        <p14:creationId xmlns:p14="http://schemas.microsoft.com/office/powerpoint/2010/main" val="3015826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PodAI</a:t>
            </a:r>
            <a:r>
              <a:rPr lang="en-US"/>
              <a:t>  fast digital talent, incremental impact, shorter duration)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ProgramAI</a:t>
            </a:r>
            <a:r>
              <a:rPr lang="en-US"/>
              <a:t>  more transformational: Ideation, through to value for productivity aligned to processes and business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PlatformAI</a:t>
            </a:r>
            <a:r>
              <a:rPr lang="en-US"/>
              <a:t> clients bring us in as an accelerator; </a:t>
            </a:r>
            <a:br>
              <a:rPr lang="en-US"/>
            </a:br>
            <a:br>
              <a:rPr lang="en-US"/>
            </a:br>
            <a:r>
              <a:rPr lang="en-US"/>
              <a:t>PaaS software with an "expert services" layer (We did this with a large manufacturer. Exploring with a bank).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E15CAB-36BC-4F3F-8054-7C44C417319B}"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7205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CC948C-18AD-4F3C-A0CA-A42EA8D628D6}" type="slidenum">
              <a:rPr lang="en-IN" smtClean="0"/>
              <a:pPr/>
              <a:t>15</a:t>
            </a:fld>
            <a:endParaRPr lang="en-IN"/>
          </a:p>
        </p:txBody>
      </p:sp>
    </p:spTree>
    <p:extLst>
      <p:ext uri="{BB962C8B-B14F-4D97-AF65-F5344CB8AC3E}">
        <p14:creationId xmlns:p14="http://schemas.microsoft.com/office/powerpoint/2010/main" val="2679160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5CE5B-4B0E-B9BA-BA93-9A47EF0DB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B00BDC-6D10-D0A5-CBB5-E1DF882FB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E8705-2CED-CF50-0EA2-9A6605567C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B31565-4AE8-9EEF-9D54-1D874EBAD37E}"/>
              </a:ext>
            </a:extLst>
          </p:cNvPr>
          <p:cNvSpPr>
            <a:spLocks noGrp="1"/>
          </p:cNvSpPr>
          <p:nvPr>
            <p:ph type="sldNum" sz="quarter" idx="5"/>
          </p:nvPr>
        </p:nvSpPr>
        <p:spPr/>
        <p:txBody>
          <a:bodyPr/>
          <a:lstStyle/>
          <a:p>
            <a:fld id="{24D37C2F-3911-43E8-B4F8-FDC4DF4D39A2}" type="slidenum">
              <a:rPr lang="en-IN" smtClean="0"/>
              <a:t>17</a:t>
            </a:fld>
            <a:endParaRPr lang="en-IN"/>
          </a:p>
        </p:txBody>
      </p:sp>
    </p:spTree>
    <p:extLst>
      <p:ext uri="{BB962C8B-B14F-4D97-AF65-F5344CB8AC3E}">
        <p14:creationId xmlns:p14="http://schemas.microsoft.com/office/powerpoint/2010/main" val="311743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D422A-E135-5D8E-6771-5879552B7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DF8E4-7772-7A88-9118-801095B9E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FF4A33-722F-8190-F6C6-CB21C1FD4D18}"/>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u="none" strike="noStrike" cap="none" normalizeH="0" baseline="0" err="1">
                <a:ln>
                  <a:noFill/>
                </a:ln>
                <a:solidFill>
                  <a:srgbClr val="FFFFFF"/>
                </a:solidFill>
                <a:effectLst/>
              </a:rPr>
              <a:t>Ascendion</a:t>
            </a:r>
            <a:r>
              <a:rPr kumimoji="0" lang="en-US" altLang="en-US" sz="1400" u="none" strike="noStrike" cap="none" normalizeH="0" baseline="0">
                <a:ln>
                  <a:noFill/>
                </a:ln>
                <a:solidFill>
                  <a:srgbClr val="FFFFFF"/>
                </a:solidFill>
                <a:effectLst/>
              </a:rPr>
              <a:t> is a new kind of company for a new era of business and technology</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POWERED by Gen AI-powered platforms.</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AVA+, Metal, and AIDA deliver higher levels of transparency, productivity, quality, and velocity in engineering and talent orchestration</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Digital Talent Orchestration.</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Hundreds of Talent Specialists accessing millions of immediately available digital experts to drive team quality and innovation velocity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Focus.</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The largest pure-play company focusing on all aspects of bringing software to life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Commercial Agility.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Commercials and how we work are aligned to tomorrow (not the 1980s). We can start with one, ten, or 1,000 and scale</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u="none" strike="noStrike" cap="none" normalizeH="0" baseline="0">
              <a:ln>
                <a:noFill/>
              </a:ln>
              <a:solidFill>
                <a:srgbClr val="14BB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Enterprise Grade with personalized service.</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rgbClr val="14BB33"/>
                </a:solidFill>
                <a:effectLst/>
              </a:rPr>
              <a:t>6,000+ Ascenders // 16 offices in North America // 6 global delivery hubs (India and Mexico)</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defRPr/>
            </a:pPr>
            <a:br>
              <a:rPr lang="en-US">
                <a:solidFill>
                  <a:srgbClr val="14BB33"/>
                </a:solidFill>
                <a:effectLst/>
              </a:rPr>
            </a:br>
            <a:r>
              <a:rPr lang="en-US">
                <a:solidFill>
                  <a:srgbClr val="14BB33"/>
                </a:solidFill>
                <a:effectLst/>
              </a:rPr>
              <a:t>A market leader in applied AI.</a:t>
            </a:r>
          </a:p>
          <a:p>
            <a:pPr marL="0" marR="0" lvl="0" indent="0" algn="l" defTabSz="914400" rtl="0" eaLnBrk="0" fontAlgn="base" latinLnBrk="0" hangingPunct="0">
              <a:lnSpc>
                <a:spcPct val="100000"/>
              </a:lnSpc>
              <a:spcBef>
                <a:spcPct val="0"/>
              </a:spcBef>
              <a:spcAft>
                <a:spcPct val="0"/>
              </a:spcAft>
              <a:buClrTx/>
              <a:buSzTx/>
              <a:buFontTx/>
              <a:buNone/>
              <a:tabLst/>
            </a:pPr>
            <a:endParaRPr lang="en-US"/>
          </a:p>
        </p:txBody>
      </p:sp>
      <p:sp>
        <p:nvSpPr>
          <p:cNvPr id="4" name="Slide Number Placeholder 3">
            <a:extLst>
              <a:ext uri="{FF2B5EF4-FFF2-40B4-BE49-F238E27FC236}">
                <a16:creationId xmlns:a16="http://schemas.microsoft.com/office/drawing/2014/main" id="{E3F620D0-C08D-F528-A385-14AD9FB6DF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6047E5-33F2-D64C-A7EF-1EDEA4CFF82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38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59DC7E-E758-5842-B145-82C949C0E235}" type="slidenum">
              <a:rPr lang="en-US" smtClean="0"/>
              <a:t>2</a:t>
            </a:fld>
            <a:endParaRPr lang="en-US"/>
          </a:p>
        </p:txBody>
      </p:sp>
    </p:spTree>
    <p:extLst>
      <p:ext uri="{BB962C8B-B14F-4D97-AF65-F5344CB8AC3E}">
        <p14:creationId xmlns:p14="http://schemas.microsoft.com/office/powerpoint/2010/main" val="306048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if you notice something, year over year, with a new deck, out numbers are only going up. </a:t>
            </a:r>
          </a:p>
          <a:p>
            <a:endParaRPr lang="en-US"/>
          </a:p>
          <a:p>
            <a:r>
              <a:rPr lang="en-US"/>
              <a:t>An year ago, we were 7k+ ascenders globally with presence in 3 countries, but after our integration with GGM (Global Growth Market)m we are now 11k+ ascender strong, with our presence in over 12 countries worldwide.</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89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global delivery model has now been taken to the next level, as you can see we are spread across continents, present in 12 countries with 40+ offices globally.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5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Global Delivery Model makes sure that we serve the clients in a 24x7 model, assuring the timelines are met.</a:t>
            </a:r>
          </a:p>
          <a:p>
            <a:endParaRPr lang="en-US"/>
          </a:p>
          <a:p>
            <a:pPr marL="228600" indent="-228600">
              <a:buAutoNum type="arabicPeriod"/>
            </a:pPr>
            <a:r>
              <a:rPr lang="en-US"/>
              <a:t>24x7 Service</a:t>
            </a:r>
          </a:p>
          <a:p>
            <a:pPr marL="228600" indent="-228600">
              <a:buAutoNum type="arabicPeriod"/>
            </a:pPr>
            <a:r>
              <a:rPr lang="en-US"/>
              <a:t>Cost Optimization</a:t>
            </a:r>
          </a:p>
          <a:p>
            <a:pPr marL="228600" indent="-228600">
              <a:buAutoNum type="arabicPeriod"/>
            </a:pPr>
            <a:r>
              <a:rPr lang="en-US"/>
              <a:t>Client Access</a:t>
            </a:r>
          </a:p>
          <a:p>
            <a:pPr marL="228600" indent="-228600">
              <a:buAutoNum type="arabicPeriod"/>
            </a:pPr>
            <a:r>
              <a:rPr lang="en-US"/>
              <a:t>Talent Pool Availability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2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difference b/w a Delivery hub and an AI studio</a:t>
            </a:r>
          </a:p>
          <a:p>
            <a:endParaRPr lang="en-US"/>
          </a:p>
          <a:p>
            <a:r>
              <a:rPr lang="en-US"/>
              <a:t>When are where are we expecting our new AI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89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strike="noStrike">
                <a:solidFill>
                  <a:srgbClr val="000000"/>
                </a:solidFill>
                <a:effectLst/>
                <a:latin typeface="Aptos" panose="020B0004020202020204" pitchFamily="34" charset="0"/>
                <a:hlinkClick r:id="rId3"/>
              </a:rPr>
              <a:t>Applied AI</a:t>
            </a:r>
            <a:br>
              <a:rPr lang="en-US" u="none" strike="noStrike">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4"/>
              </a:rPr>
              <a:t>Data</a:t>
            </a:r>
            <a:r>
              <a:rPr lang="en-US" u="none" strike="noStrike" baseline="30000">
                <a:solidFill>
                  <a:srgbClr val="000000"/>
                </a:solidFill>
                <a:effectLst/>
                <a:latin typeface="Aptos" panose="020B0004020202020204" pitchFamily="34" charset="0"/>
                <a:hlinkClick r:id="rId4"/>
              </a:rPr>
              <a:t>AI</a:t>
            </a:r>
            <a:br>
              <a:rPr lang="en-US" u="none" strike="noStrike" baseline="30000">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5"/>
              </a:rPr>
              <a:t>Experience</a:t>
            </a:r>
            <a:r>
              <a:rPr lang="en-US" u="none" strike="noStrike" baseline="30000">
                <a:solidFill>
                  <a:srgbClr val="000000"/>
                </a:solidFill>
                <a:effectLst/>
                <a:latin typeface="Aptos" panose="020B0004020202020204" pitchFamily="34" charset="0"/>
                <a:hlinkClick r:id="rId5"/>
              </a:rPr>
              <a:t>AI</a:t>
            </a:r>
            <a:br>
              <a:rPr lang="en-US" u="none" strike="noStrike" baseline="30000">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6"/>
              </a:rPr>
              <a:t>Platform Engineering</a:t>
            </a:r>
            <a:r>
              <a:rPr lang="en-US" u="none" strike="noStrike" baseline="30000">
                <a:solidFill>
                  <a:srgbClr val="000000"/>
                </a:solidFill>
                <a:effectLst/>
                <a:latin typeface="Aptos" panose="020B0004020202020204" pitchFamily="34" charset="0"/>
                <a:hlinkClick r:id="rId6"/>
              </a:rPr>
              <a:t>AI</a:t>
            </a:r>
            <a:br>
              <a:rPr lang="en-US" u="none" strike="noStrike" baseline="30000">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7"/>
              </a:rPr>
              <a:t>Product Engineering</a:t>
            </a:r>
            <a:r>
              <a:rPr lang="en-US" u="none" strike="noStrike" baseline="30000">
                <a:solidFill>
                  <a:srgbClr val="000000"/>
                </a:solidFill>
                <a:effectLst/>
                <a:latin typeface="Aptos" panose="020B0004020202020204" pitchFamily="34" charset="0"/>
                <a:hlinkClick r:id="rId7"/>
              </a:rPr>
              <a:t>AI</a:t>
            </a:r>
            <a:br>
              <a:rPr lang="en-US" u="none" strike="noStrike" baseline="30000">
                <a:solidFill>
                  <a:srgbClr val="000000"/>
                </a:solidFill>
                <a:effectLst/>
                <a:latin typeface="Aptos" panose="020B0004020202020204" pitchFamily="34" charset="0"/>
              </a:rPr>
            </a:br>
            <a:r>
              <a:rPr lang="en-US" u="none" strike="noStrike">
                <a:solidFill>
                  <a:srgbClr val="000000"/>
                </a:solidFill>
                <a:effectLst/>
                <a:latin typeface="Aptos" panose="020B0004020202020204" pitchFamily="34" charset="0"/>
                <a:hlinkClick r:id="rId8"/>
              </a:rPr>
              <a:t>Quality Engineering</a:t>
            </a:r>
            <a:r>
              <a:rPr lang="en-US" u="none" strike="noStrike" baseline="30000">
                <a:solidFill>
                  <a:srgbClr val="000000"/>
                </a:solidFill>
                <a:effectLst/>
                <a:latin typeface="Aptos" panose="020B0004020202020204" pitchFamily="34" charset="0"/>
                <a:hlinkClick r:id="rId8"/>
              </a:rPr>
              <a:t>AI</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7CE5F-7F4E-4084-94CF-0EE01BE12396}" type="slidenum">
              <a:rPr kumimoji="0" lang="en-US" sz="1200" b="0" i="0" u="none" strike="noStrike" kern="1200" cap="none" spc="0" normalizeH="0" baseline="0" noProof="0" smtClean="0">
                <a:ln>
                  <a:noFill/>
                </a:ln>
                <a:solidFill>
                  <a:prstClr val="black"/>
                </a:solidFill>
                <a:effectLst/>
                <a:uLnTx/>
                <a:uFillTx/>
                <a:latin typeface="Aptos" panose="020B00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63617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t>A.AAVA™ enablers/studios provides a wide range of diverse capabilities; providing Gen AI acceleration in all the phases of SDLC. And from the dawn of AAVA™, we have come a very long way in adapting and using the studios.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676FBE-8AAA-1048-8E18-4F2E7A5E28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24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not only about implementation, but we believe that whatever we do, we create impact which lasts long. Ascendion has been recognized by ISG as the Gen AI services leader.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59DC7E-E758-5842-B145-82C949C0E2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Aptos" panose="020B00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ptos" panose="020B0004020202020204" pitchFamily="34" charset="0"/>
            </a:endParaRPr>
          </a:p>
        </p:txBody>
      </p:sp>
    </p:spTree>
    <p:extLst>
      <p:ext uri="{BB962C8B-B14F-4D97-AF65-F5344CB8AC3E}">
        <p14:creationId xmlns:p14="http://schemas.microsoft.com/office/powerpoint/2010/main" val="3635090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emf"/><Relationship Id="rId7" Type="http://schemas.openxmlformats.org/officeDocument/2006/relationships/image" Target="../media/image19.emf"/><Relationship Id="rId2" Type="http://schemas.openxmlformats.org/officeDocument/2006/relationships/hyperlink" Target="https://www.instagram.com/ascendionofficial/" TargetMode="External"/><Relationship Id="rId1" Type="http://schemas.openxmlformats.org/officeDocument/2006/relationships/slideMaster" Target="../slideMasters/slideMaster1.xml"/><Relationship Id="rId6" Type="http://schemas.openxmlformats.org/officeDocument/2006/relationships/hyperlink" Target="https://www.linkedin.com/company/ascendion/" TargetMode="External"/><Relationship Id="rId5" Type="http://schemas.openxmlformats.org/officeDocument/2006/relationships/image" Target="../media/image18.emf"/><Relationship Id="rId4" Type="http://schemas.openxmlformats.org/officeDocument/2006/relationships/hyperlink" Target="https://www.youtube.com/@ascendioninc" TargetMode="Externa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emf"/><Relationship Id="rId7" Type="http://schemas.openxmlformats.org/officeDocument/2006/relationships/image" Target="../media/image19.emf"/><Relationship Id="rId2" Type="http://schemas.openxmlformats.org/officeDocument/2006/relationships/hyperlink" Target="https://www.instagram.com/ascendionofficial/" TargetMode="External"/><Relationship Id="rId1" Type="http://schemas.openxmlformats.org/officeDocument/2006/relationships/slideMaster" Target="../slideMasters/slideMaster1.xml"/><Relationship Id="rId6" Type="http://schemas.openxmlformats.org/officeDocument/2006/relationships/hyperlink" Target="https://www.linkedin.com/company/ascendion/" TargetMode="External"/><Relationship Id="rId5" Type="http://schemas.openxmlformats.org/officeDocument/2006/relationships/image" Target="../media/image18.emf"/><Relationship Id="rId4" Type="http://schemas.openxmlformats.org/officeDocument/2006/relationships/hyperlink" Target="https://www.youtube.com/@ascendioninc"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Image 2">
    <p:bg>
      <p:bgPr>
        <a:solidFill>
          <a:schemeClr val="tx1"/>
        </a:solidFill>
        <a:effectLst/>
      </p:bgPr>
    </p:bg>
    <p:spTree>
      <p:nvGrpSpPr>
        <p:cNvPr id="1" name=""/>
        <p:cNvGrpSpPr/>
        <p:nvPr/>
      </p:nvGrpSpPr>
      <p:grpSpPr>
        <a:xfrm>
          <a:off x="0" y="0"/>
          <a:ext cx="0" cy="0"/>
          <a:chOff x="0" y="0"/>
          <a:chExt cx="0" cy="0"/>
        </a:xfrm>
      </p:grpSpPr>
      <p:pic>
        <p:nvPicPr>
          <p:cNvPr id="14" name="Picture 13" descr="A person standing on a mountain with a green light behind it&#10;&#10;Description automatically generated">
            <a:extLst>
              <a:ext uri="{FF2B5EF4-FFF2-40B4-BE49-F238E27FC236}">
                <a16:creationId xmlns:a16="http://schemas.microsoft.com/office/drawing/2014/main" id="{61920412-0D2A-5CF7-3B96-4BEB83DAB69A}"/>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2" name="Title 1">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417801"/>
            <a:ext cx="10642830" cy="1919123"/>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16502C2A-CFCA-9D76-87CA-E72B0507C896}"/>
              </a:ext>
            </a:extLst>
          </p:cNvPr>
          <p:cNvSpPr>
            <a:spLocks noGrp="1"/>
          </p:cNvSpPr>
          <p:nvPr>
            <p:ph type="subTitle" idx="1"/>
          </p:nvPr>
        </p:nvSpPr>
        <p:spPr>
          <a:xfrm>
            <a:off x="501649" y="3429000"/>
            <a:ext cx="10642831" cy="1655762"/>
          </a:xfrm>
          <a:prstGeom prst="rect">
            <a:avLst/>
          </a:prstGeom>
        </p:spPr>
        <p:txBody>
          <a:bodyPr>
            <a:normAutofit/>
          </a:bodyPr>
          <a:lstStyle>
            <a:lvl1pPr marL="0" indent="0" algn="l">
              <a:lnSpc>
                <a:spcPct val="100000"/>
              </a:lnSpc>
              <a:buNone/>
              <a:defRPr sz="2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996" y="264552"/>
            <a:ext cx="2401377" cy="902226"/>
          </a:xfrm>
          <a:prstGeom prst="rect">
            <a:avLst/>
          </a:prstGeom>
        </p:spPr>
      </p:pic>
      <p:sp>
        <p:nvSpPr>
          <p:cNvPr id="9" name="Text Placeholder 4">
            <a:extLst>
              <a:ext uri="{FF2B5EF4-FFF2-40B4-BE49-F238E27FC236}">
                <a16:creationId xmlns:a16="http://schemas.microsoft.com/office/drawing/2014/main" id="{3B1259AF-0A33-8090-B5CE-FA1916084C96}"/>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Tree>
    <p:extLst>
      <p:ext uri="{BB962C8B-B14F-4D97-AF65-F5344CB8AC3E}">
        <p14:creationId xmlns:p14="http://schemas.microsoft.com/office/powerpoint/2010/main" val="405522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C5E-A17F-962C-C2C4-ED4C1F590332}"/>
              </a:ext>
            </a:extLst>
          </p:cNvPr>
          <p:cNvSpPr>
            <a:spLocks noGrp="1"/>
          </p:cNvSpPr>
          <p:nvPr>
            <p:ph type="title" hasCustomPrompt="1"/>
          </p:nvPr>
        </p:nvSpPr>
        <p:spPr>
          <a:xfrm>
            <a:off x="515938" y="298692"/>
            <a:ext cx="11160122" cy="938437"/>
          </a:xfrm>
          <a:prstGeom prst="rect">
            <a:avLst/>
          </a:prstGeom>
        </p:spPr>
        <p:txBody>
          <a:bodyPr/>
          <a:lstStyle>
            <a:lvl1pPr>
              <a:defRPr b="0" i="0">
                <a:latin typeface="PP Neue Machina Plain" pitchFamily="2" charset="77"/>
              </a:defRPr>
            </a:lvl1pPr>
          </a:lstStyle>
          <a:p>
            <a:r>
              <a:rPr lang="en-US"/>
              <a:t>Click To Edit Master Title Style</a:t>
            </a:r>
          </a:p>
        </p:txBody>
      </p:sp>
      <p:sp>
        <p:nvSpPr>
          <p:cNvPr id="4" name="Graphic 24">
            <a:extLst>
              <a:ext uri="{FF2B5EF4-FFF2-40B4-BE49-F238E27FC236}">
                <a16:creationId xmlns:a16="http://schemas.microsoft.com/office/drawing/2014/main" id="{0B3F400E-4375-700E-8DA3-EA3F9D6E5FE6}"/>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DCE876C8-FDB2-EEE5-7909-93C66A499FC5}"/>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812518999"/>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2" name="TextBox 31">
            <a:extLst>
              <a:ext uri="{FF2B5EF4-FFF2-40B4-BE49-F238E27FC236}">
                <a16:creationId xmlns:a16="http://schemas.microsoft.com/office/drawing/2014/main" id="{AFC12F17-3943-472C-84D7-BB4FCD6677D0}"/>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Tree>
    <p:extLst>
      <p:ext uri="{BB962C8B-B14F-4D97-AF65-F5344CB8AC3E}">
        <p14:creationId xmlns:p14="http://schemas.microsoft.com/office/powerpoint/2010/main" val="252873000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6069754" y="-18628"/>
            <a:ext cx="6122881" cy="5970059"/>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 name="connsiteX0" fmla="*/ 0 w 4597876"/>
              <a:gd name="connsiteY0" fmla="*/ 0 h 4479449"/>
              <a:gd name="connsiteX1" fmla="*/ 4597400 w 4597876"/>
              <a:gd name="connsiteY1" fmla="*/ 12700 h 4479449"/>
              <a:gd name="connsiteX2" fmla="*/ 4597876 w 4597876"/>
              <a:gd name="connsiteY2" fmla="*/ 4470766 h 4479449"/>
              <a:gd name="connsiteX3" fmla="*/ 4406900 w 4597876"/>
              <a:gd name="connsiteY3" fmla="*/ 4475481 h 4479449"/>
              <a:gd name="connsiteX4" fmla="*/ 3713480 w 4597876"/>
              <a:gd name="connsiteY4" fmla="*/ 4319271 h 4479449"/>
              <a:gd name="connsiteX5" fmla="*/ 2999740 w 4597876"/>
              <a:gd name="connsiteY5" fmla="*/ 4479449 h 4479449"/>
              <a:gd name="connsiteX6" fmla="*/ 38100 w 4597876"/>
              <a:gd name="connsiteY6" fmla="*/ 4468226 h 4479449"/>
              <a:gd name="connsiteX7" fmla="*/ 0 w 4597876"/>
              <a:gd name="connsiteY7" fmla="*/ 0 h 4479449"/>
              <a:gd name="connsiteX0" fmla="*/ 0 w 4597876"/>
              <a:gd name="connsiteY0" fmla="*/ 0 h 4477544"/>
              <a:gd name="connsiteX1" fmla="*/ 4597400 w 4597876"/>
              <a:gd name="connsiteY1" fmla="*/ 12700 h 4477544"/>
              <a:gd name="connsiteX2" fmla="*/ 4597876 w 4597876"/>
              <a:gd name="connsiteY2" fmla="*/ 4470766 h 4477544"/>
              <a:gd name="connsiteX3" fmla="*/ 4406900 w 4597876"/>
              <a:gd name="connsiteY3" fmla="*/ 4475481 h 4477544"/>
              <a:gd name="connsiteX4" fmla="*/ 3713480 w 4597876"/>
              <a:gd name="connsiteY4" fmla="*/ 4319271 h 4477544"/>
              <a:gd name="connsiteX5" fmla="*/ 2997835 w 4597876"/>
              <a:gd name="connsiteY5" fmla="*/ 4477544 h 4477544"/>
              <a:gd name="connsiteX6" fmla="*/ 38100 w 4597876"/>
              <a:gd name="connsiteY6" fmla="*/ 4468226 h 4477544"/>
              <a:gd name="connsiteX7" fmla="*/ 0 w 4597876"/>
              <a:gd name="connsiteY7" fmla="*/ 0 h 4477544"/>
              <a:gd name="connsiteX0" fmla="*/ 0 w 4597876"/>
              <a:gd name="connsiteY0" fmla="*/ 0 h 4477544"/>
              <a:gd name="connsiteX1" fmla="*/ 4597400 w 4597876"/>
              <a:gd name="connsiteY1" fmla="*/ 12700 h 4477544"/>
              <a:gd name="connsiteX2" fmla="*/ 4597876 w 4597876"/>
              <a:gd name="connsiteY2" fmla="*/ 4470766 h 4477544"/>
              <a:gd name="connsiteX3" fmla="*/ 4406900 w 4597876"/>
              <a:gd name="connsiteY3" fmla="*/ 4475481 h 4477544"/>
              <a:gd name="connsiteX4" fmla="*/ 3707765 w 4597876"/>
              <a:gd name="connsiteY4" fmla="*/ 4323081 h 4477544"/>
              <a:gd name="connsiteX5" fmla="*/ 2997835 w 4597876"/>
              <a:gd name="connsiteY5" fmla="*/ 4477544 h 4477544"/>
              <a:gd name="connsiteX6" fmla="*/ 38100 w 4597876"/>
              <a:gd name="connsiteY6" fmla="*/ 4468226 h 4477544"/>
              <a:gd name="connsiteX7" fmla="*/ 0 w 4597876"/>
              <a:gd name="connsiteY7" fmla="*/ 0 h 4477544"/>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32385 w 4592161"/>
              <a:gd name="connsiteY6" fmla="*/ 4468226 h 4477544"/>
              <a:gd name="connsiteX7" fmla="*/ 0 w 4592161"/>
              <a:gd name="connsiteY7" fmla="*/ 0 h 4477544"/>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1905 w 4592161"/>
              <a:gd name="connsiteY6" fmla="*/ 4472036 h 4477544"/>
              <a:gd name="connsiteX7" fmla="*/ 0 w 4592161"/>
              <a:gd name="connsiteY7" fmla="*/ 0 h 4477544"/>
              <a:gd name="connsiteX0" fmla="*/ 0 w 4592161"/>
              <a:gd name="connsiteY0" fmla="*/ 0 h 4483466"/>
              <a:gd name="connsiteX1" fmla="*/ 4591685 w 4592161"/>
              <a:gd name="connsiteY1" fmla="*/ 12700 h 4483466"/>
              <a:gd name="connsiteX2" fmla="*/ 4592161 w 4592161"/>
              <a:gd name="connsiteY2" fmla="*/ 4470766 h 4483466"/>
              <a:gd name="connsiteX3" fmla="*/ 4401185 w 4592161"/>
              <a:gd name="connsiteY3" fmla="*/ 4475481 h 4483466"/>
              <a:gd name="connsiteX4" fmla="*/ 3702050 w 4592161"/>
              <a:gd name="connsiteY4" fmla="*/ 4323081 h 4483466"/>
              <a:gd name="connsiteX5" fmla="*/ 2992120 w 4592161"/>
              <a:gd name="connsiteY5" fmla="*/ 4477544 h 4483466"/>
              <a:gd name="connsiteX6" fmla="*/ 1905 w 4592161"/>
              <a:gd name="connsiteY6" fmla="*/ 4483466 h 4483466"/>
              <a:gd name="connsiteX7" fmla="*/ 0 w 4592161"/>
              <a:gd name="connsiteY7" fmla="*/ 0 h 4483466"/>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1905 w 4592161"/>
              <a:gd name="connsiteY6" fmla="*/ 4472036 h 4477544"/>
              <a:gd name="connsiteX7" fmla="*/ 0 w 4592161"/>
              <a:gd name="connsiteY7" fmla="*/ 0 h 447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2161" h="4477544">
                <a:moveTo>
                  <a:pt x="0" y="0"/>
                </a:moveTo>
                <a:lnTo>
                  <a:pt x="4591685" y="12700"/>
                </a:lnTo>
                <a:cubicBezTo>
                  <a:pt x="4591844" y="1498722"/>
                  <a:pt x="4592002" y="2984744"/>
                  <a:pt x="4592161" y="4470766"/>
                </a:cubicBezTo>
                <a:lnTo>
                  <a:pt x="4401185" y="4475481"/>
                </a:lnTo>
                <a:lnTo>
                  <a:pt x="3702050" y="4323081"/>
                </a:lnTo>
                <a:lnTo>
                  <a:pt x="2992120" y="4477544"/>
                </a:lnTo>
                <a:lnTo>
                  <a:pt x="1905" y="4472036"/>
                </a:lnTo>
                <a:lnTo>
                  <a:pt x="0" y="0"/>
                </a:lnTo>
                <a:close/>
              </a:path>
            </a:pathLst>
          </a:custGeom>
          <a:noFill/>
        </p:spPr>
        <p:txBody>
          <a:bodyPr anchor="ctr">
            <a:normAutofit/>
          </a:bodyPr>
          <a:lstStyle>
            <a:lvl1pPr marL="152396" indent="0" algn="ctr">
              <a:buNone/>
              <a:defRPr sz="1600"/>
            </a:lvl1pPr>
          </a:lstStyle>
          <a:p>
            <a:r>
              <a:rPr lang="en-US"/>
              <a:t>Click here to add image</a:t>
            </a:r>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4"/>
                </a:solidFill>
              </a:defRPr>
            </a:lvl1pPr>
          </a:lstStyle>
          <a:p>
            <a:pPr lvl="0"/>
            <a:r>
              <a:rPr lang="en-IN"/>
              <a:t>01</a:t>
            </a:r>
            <a:endParaRPr lang="en-AU"/>
          </a:p>
        </p:txBody>
      </p:sp>
    </p:spTree>
    <p:extLst>
      <p:ext uri="{BB962C8B-B14F-4D97-AF65-F5344CB8AC3E}">
        <p14:creationId xmlns:p14="http://schemas.microsoft.com/office/powerpoint/2010/main" val="337950272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4"/>
                </a:solidFill>
              </a:defRPr>
            </a:lvl1pPr>
          </a:lstStyle>
          <a:p>
            <a:pPr lvl="0"/>
            <a:r>
              <a:rPr lang="en-IN"/>
              <a:t>01</a:t>
            </a:r>
            <a:endParaRPr lang="en-AU"/>
          </a:p>
        </p:txBody>
      </p:sp>
      <p:sp>
        <p:nvSpPr>
          <p:cNvPr id="5" name="Picture Placeholder 2">
            <a:extLst>
              <a:ext uri="{FF2B5EF4-FFF2-40B4-BE49-F238E27FC236}">
                <a16:creationId xmlns:a16="http://schemas.microsoft.com/office/drawing/2014/main" id="{7A925FB5-2C24-A1B2-7CD6-75658CC3DC59}"/>
              </a:ext>
            </a:extLst>
          </p:cNvPr>
          <p:cNvSpPr>
            <a:spLocks noGrp="1"/>
          </p:cNvSpPr>
          <p:nvPr>
            <p:ph type="pic" sz="quarter" idx="13" hasCustomPrompt="1"/>
          </p:nvPr>
        </p:nvSpPr>
        <p:spPr>
          <a:xfrm>
            <a:off x="6069754" y="-18628"/>
            <a:ext cx="6122881" cy="5970059"/>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 name="connsiteX0" fmla="*/ 0 w 4597876"/>
              <a:gd name="connsiteY0" fmla="*/ 0 h 4479449"/>
              <a:gd name="connsiteX1" fmla="*/ 4597400 w 4597876"/>
              <a:gd name="connsiteY1" fmla="*/ 12700 h 4479449"/>
              <a:gd name="connsiteX2" fmla="*/ 4597876 w 4597876"/>
              <a:gd name="connsiteY2" fmla="*/ 4470766 h 4479449"/>
              <a:gd name="connsiteX3" fmla="*/ 4406900 w 4597876"/>
              <a:gd name="connsiteY3" fmla="*/ 4475481 h 4479449"/>
              <a:gd name="connsiteX4" fmla="*/ 3713480 w 4597876"/>
              <a:gd name="connsiteY4" fmla="*/ 4319271 h 4479449"/>
              <a:gd name="connsiteX5" fmla="*/ 2999740 w 4597876"/>
              <a:gd name="connsiteY5" fmla="*/ 4479449 h 4479449"/>
              <a:gd name="connsiteX6" fmla="*/ 38100 w 4597876"/>
              <a:gd name="connsiteY6" fmla="*/ 4468226 h 4479449"/>
              <a:gd name="connsiteX7" fmla="*/ 0 w 4597876"/>
              <a:gd name="connsiteY7" fmla="*/ 0 h 4479449"/>
              <a:gd name="connsiteX0" fmla="*/ 0 w 4597876"/>
              <a:gd name="connsiteY0" fmla="*/ 0 h 4477544"/>
              <a:gd name="connsiteX1" fmla="*/ 4597400 w 4597876"/>
              <a:gd name="connsiteY1" fmla="*/ 12700 h 4477544"/>
              <a:gd name="connsiteX2" fmla="*/ 4597876 w 4597876"/>
              <a:gd name="connsiteY2" fmla="*/ 4470766 h 4477544"/>
              <a:gd name="connsiteX3" fmla="*/ 4406900 w 4597876"/>
              <a:gd name="connsiteY3" fmla="*/ 4475481 h 4477544"/>
              <a:gd name="connsiteX4" fmla="*/ 3713480 w 4597876"/>
              <a:gd name="connsiteY4" fmla="*/ 4319271 h 4477544"/>
              <a:gd name="connsiteX5" fmla="*/ 2997835 w 4597876"/>
              <a:gd name="connsiteY5" fmla="*/ 4477544 h 4477544"/>
              <a:gd name="connsiteX6" fmla="*/ 38100 w 4597876"/>
              <a:gd name="connsiteY6" fmla="*/ 4468226 h 4477544"/>
              <a:gd name="connsiteX7" fmla="*/ 0 w 4597876"/>
              <a:gd name="connsiteY7" fmla="*/ 0 h 4477544"/>
              <a:gd name="connsiteX0" fmla="*/ 0 w 4597876"/>
              <a:gd name="connsiteY0" fmla="*/ 0 h 4477544"/>
              <a:gd name="connsiteX1" fmla="*/ 4597400 w 4597876"/>
              <a:gd name="connsiteY1" fmla="*/ 12700 h 4477544"/>
              <a:gd name="connsiteX2" fmla="*/ 4597876 w 4597876"/>
              <a:gd name="connsiteY2" fmla="*/ 4470766 h 4477544"/>
              <a:gd name="connsiteX3" fmla="*/ 4406900 w 4597876"/>
              <a:gd name="connsiteY3" fmla="*/ 4475481 h 4477544"/>
              <a:gd name="connsiteX4" fmla="*/ 3707765 w 4597876"/>
              <a:gd name="connsiteY4" fmla="*/ 4323081 h 4477544"/>
              <a:gd name="connsiteX5" fmla="*/ 2997835 w 4597876"/>
              <a:gd name="connsiteY5" fmla="*/ 4477544 h 4477544"/>
              <a:gd name="connsiteX6" fmla="*/ 38100 w 4597876"/>
              <a:gd name="connsiteY6" fmla="*/ 4468226 h 4477544"/>
              <a:gd name="connsiteX7" fmla="*/ 0 w 4597876"/>
              <a:gd name="connsiteY7" fmla="*/ 0 h 4477544"/>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32385 w 4592161"/>
              <a:gd name="connsiteY6" fmla="*/ 4468226 h 4477544"/>
              <a:gd name="connsiteX7" fmla="*/ 0 w 4592161"/>
              <a:gd name="connsiteY7" fmla="*/ 0 h 4477544"/>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1905 w 4592161"/>
              <a:gd name="connsiteY6" fmla="*/ 4472036 h 4477544"/>
              <a:gd name="connsiteX7" fmla="*/ 0 w 4592161"/>
              <a:gd name="connsiteY7" fmla="*/ 0 h 4477544"/>
              <a:gd name="connsiteX0" fmla="*/ 0 w 4592161"/>
              <a:gd name="connsiteY0" fmla="*/ 0 h 4483466"/>
              <a:gd name="connsiteX1" fmla="*/ 4591685 w 4592161"/>
              <a:gd name="connsiteY1" fmla="*/ 12700 h 4483466"/>
              <a:gd name="connsiteX2" fmla="*/ 4592161 w 4592161"/>
              <a:gd name="connsiteY2" fmla="*/ 4470766 h 4483466"/>
              <a:gd name="connsiteX3" fmla="*/ 4401185 w 4592161"/>
              <a:gd name="connsiteY3" fmla="*/ 4475481 h 4483466"/>
              <a:gd name="connsiteX4" fmla="*/ 3702050 w 4592161"/>
              <a:gd name="connsiteY4" fmla="*/ 4323081 h 4483466"/>
              <a:gd name="connsiteX5" fmla="*/ 2992120 w 4592161"/>
              <a:gd name="connsiteY5" fmla="*/ 4477544 h 4483466"/>
              <a:gd name="connsiteX6" fmla="*/ 1905 w 4592161"/>
              <a:gd name="connsiteY6" fmla="*/ 4483466 h 4483466"/>
              <a:gd name="connsiteX7" fmla="*/ 0 w 4592161"/>
              <a:gd name="connsiteY7" fmla="*/ 0 h 4483466"/>
              <a:gd name="connsiteX0" fmla="*/ 0 w 4592161"/>
              <a:gd name="connsiteY0" fmla="*/ 0 h 4477544"/>
              <a:gd name="connsiteX1" fmla="*/ 4591685 w 4592161"/>
              <a:gd name="connsiteY1" fmla="*/ 12700 h 4477544"/>
              <a:gd name="connsiteX2" fmla="*/ 4592161 w 4592161"/>
              <a:gd name="connsiteY2" fmla="*/ 4470766 h 4477544"/>
              <a:gd name="connsiteX3" fmla="*/ 4401185 w 4592161"/>
              <a:gd name="connsiteY3" fmla="*/ 4475481 h 4477544"/>
              <a:gd name="connsiteX4" fmla="*/ 3702050 w 4592161"/>
              <a:gd name="connsiteY4" fmla="*/ 4323081 h 4477544"/>
              <a:gd name="connsiteX5" fmla="*/ 2992120 w 4592161"/>
              <a:gd name="connsiteY5" fmla="*/ 4477544 h 4477544"/>
              <a:gd name="connsiteX6" fmla="*/ 1905 w 4592161"/>
              <a:gd name="connsiteY6" fmla="*/ 4472036 h 4477544"/>
              <a:gd name="connsiteX7" fmla="*/ 0 w 4592161"/>
              <a:gd name="connsiteY7" fmla="*/ 0 h 447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2161" h="4477544">
                <a:moveTo>
                  <a:pt x="0" y="0"/>
                </a:moveTo>
                <a:lnTo>
                  <a:pt x="4591685" y="12700"/>
                </a:lnTo>
                <a:cubicBezTo>
                  <a:pt x="4591844" y="1498722"/>
                  <a:pt x="4592002" y="2984744"/>
                  <a:pt x="4592161" y="4470766"/>
                </a:cubicBezTo>
                <a:lnTo>
                  <a:pt x="4401185" y="4475481"/>
                </a:lnTo>
                <a:lnTo>
                  <a:pt x="3702050" y="4323081"/>
                </a:lnTo>
                <a:lnTo>
                  <a:pt x="2992120" y="4477544"/>
                </a:lnTo>
                <a:lnTo>
                  <a:pt x="1905" y="4472036"/>
                </a:lnTo>
                <a:lnTo>
                  <a:pt x="0" y="0"/>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Tree>
    <p:extLst>
      <p:ext uri="{BB962C8B-B14F-4D97-AF65-F5344CB8AC3E}">
        <p14:creationId xmlns:p14="http://schemas.microsoft.com/office/powerpoint/2010/main" val="419175292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4"/>
                </a:solidFill>
              </a:defRPr>
            </a:lvl1pPr>
          </a:lstStyle>
          <a:p>
            <a:pPr lvl="0"/>
            <a:r>
              <a:rPr lang="en-IN"/>
              <a:t>01</a:t>
            </a:r>
            <a:endParaRPr lang="en-AU"/>
          </a:p>
        </p:txBody>
      </p:sp>
      <p:sp>
        <p:nvSpPr>
          <p:cNvPr id="2" name="Picture Placeholder 2">
            <a:extLst>
              <a:ext uri="{FF2B5EF4-FFF2-40B4-BE49-F238E27FC236}">
                <a16:creationId xmlns:a16="http://schemas.microsoft.com/office/drawing/2014/main" id="{010A3C48-4D02-7B3B-152F-476F64286AC0}"/>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108892948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4"/>
                </a:solidFill>
              </a:defRPr>
            </a:lvl1pPr>
          </a:lstStyle>
          <a:p>
            <a:pPr lvl="0"/>
            <a:r>
              <a:rPr lang="en-IN"/>
              <a:t>01</a:t>
            </a:r>
            <a:endParaRPr lang="en-AU"/>
          </a:p>
        </p:txBody>
      </p:sp>
      <p:sp>
        <p:nvSpPr>
          <p:cNvPr id="2" name="Picture Placeholder 2">
            <a:extLst>
              <a:ext uri="{FF2B5EF4-FFF2-40B4-BE49-F238E27FC236}">
                <a16:creationId xmlns:a16="http://schemas.microsoft.com/office/drawing/2014/main" id="{1305BBFA-8E1A-CDEB-CF4D-051432BD8BB6}"/>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113400656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69497E82-4A98-F71A-3215-2276DC36E2B6}"/>
              </a:ext>
            </a:extLst>
          </p:cNvPr>
          <p:cNvSpPr txBox="1"/>
          <p:nvPr/>
        </p:nvSpPr>
        <p:spPr>
          <a:xfrm>
            <a:off x="9952296" y="1668144"/>
            <a:ext cx="2042661" cy="3416320"/>
          </a:xfrm>
          <a:prstGeom prst="rect">
            <a:avLst/>
          </a:prstGeom>
          <a:noFill/>
        </p:spPr>
        <p:txBody>
          <a:bodyPr wrap="square">
            <a:spAutoFit/>
          </a:bodyPr>
          <a:lstStyle/>
          <a:p>
            <a:r>
              <a:rPr lang="en-US" sz="1200">
                <a:solidFill>
                  <a:schemeClr val="tx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4" name="Picture Placeholder 2">
            <a:extLst>
              <a:ext uri="{FF2B5EF4-FFF2-40B4-BE49-F238E27FC236}">
                <a16:creationId xmlns:a16="http://schemas.microsoft.com/office/drawing/2014/main" id="{1938EC65-1DD5-7040-A0CB-EF988A17EA8D}"/>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78174943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C0648692-D1CE-9F54-8418-728D145CAD1A}"/>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4" name="Picture Placeholder 2">
            <a:extLst>
              <a:ext uri="{FF2B5EF4-FFF2-40B4-BE49-F238E27FC236}">
                <a16:creationId xmlns:a16="http://schemas.microsoft.com/office/drawing/2014/main" id="{06FED17C-FE7B-0F0D-2920-C0867F0F8A44}"/>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156893910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grpSp>
        <p:nvGrpSpPr>
          <p:cNvPr id="10" name="Group 9">
            <a:extLst>
              <a:ext uri="{FF2B5EF4-FFF2-40B4-BE49-F238E27FC236}">
                <a16:creationId xmlns:a16="http://schemas.microsoft.com/office/drawing/2014/main" id="{C8694848-DBB5-CC33-BFFD-ABB9B9448869}"/>
              </a:ext>
            </a:extLst>
          </p:cNvPr>
          <p:cNvGrpSpPr/>
          <p:nvPr/>
        </p:nvGrpSpPr>
        <p:grpSpPr>
          <a:xfrm>
            <a:off x="-25401" y="4318001"/>
            <a:ext cx="12217400" cy="2540000"/>
            <a:chOff x="-19051" y="3238500"/>
            <a:chExt cx="9163050" cy="1905000"/>
          </a:xfrm>
        </p:grpSpPr>
        <p:sp>
          <p:nvSpPr>
            <p:cNvPr id="6" name="Freeform: Shape 5">
              <a:extLst>
                <a:ext uri="{FF2B5EF4-FFF2-40B4-BE49-F238E27FC236}">
                  <a16:creationId xmlns:a16="http://schemas.microsoft.com/office/drawing/2014/main" id="{C49332EC-B95E-5892-C870-8CD1804B7887}"/>
                </a:ext>
              </a:extLst>
            </p:cNvPr>
            <p:cNvSpPr/>
            <p:nvPr/>
          </p:nvSpPr>
          <p:spPr>
            <a:xfrm>
              <a:off x="-19051" y="3238500"/>
              <a:ext cx="9163050" cy="1905000"/>
            </a:xfrm>
            <a:custGeom>
              <a:avLst/>
              <a:gdLst>
                <a:gd name="connsiteX0" fmla="*/ 0 w 5829300"/>
                <a:gd name="connsiteY0" fmla="*/ 1905000 h 1905000"/>
                <a:gd name="connsiteX1" fmla="*/ 0 w 5829300"/>
                <a:gd name="connsiteY1" fmla="*/ 134493 h 1905000"/>
                <a:gd name="connsiteX2" fmla="*/ 4285393 w 5829300"/>
                <a:gd name="connsiteY2" fmla="*/ 134493 h 1905000"/>
                <a:gd name="connsiteX3" fmla="*/ 4915853 w 5829300"/>
                <a:gd name="connsiteY3" fmla="*/ 0 h 1905000"/>
                <a:gd name="connsiteX4" fmla="*/ 5541740 w 5829300"/>
                <a:gd name="connsiteY4" fmla="*/ 134493 h 1905000"/>
                <a:gd name="connsiteX5" fmla="*/ 5829300 w 5829300"/>
                <a:gd name="connsiteY5" fmla="*/ 134493 h 1905000"/>
                <a:gd name="connsiteX6" fmla="*/ 5829300 w 5829300"/>
                <a:gd name="connsiteY6" fmla="*/ 1905000 h 1905000"/>
                <a:gd name="connsiteX7" fmla="*/ 0 w 5829300"/>
                <a:gd name="connsiteY7" fmla="*/ 1905000 h 1905000"/>
                <a:gd name="connsiteX0" fmla="*/ 3324225 w 9153525"/>
                <a:gd name="connsiteY0" fmla="*/ 1905000 h 1905000"/>
                <a:gd name="connsiteX1" fmla="*/ 0 w 9153525"/>
                <a:gd name="connsiteY1" fmla="*/ 153543 h 1905000"/>
                <a:gd name="connsiteX2" fmla="*/ 7609618 w 9153525"/>
                <a:gd name="connsiteY2" fmla="*/ 134493 h 1905000"/>
                <a:gd name="connsiteX3" fmla="*/ 8240078 w 9153525"/>
                <a:gd name="connsiteY3" fmla="*/ 0 h 1905000"/>
                <a:gd name="connsiteX4" fmla="*/ 8865965 w 9153525"/>
                <a:gd name="connsiteY4" fmla="*/ 134493 h 1905000"/>
                <a:gd name="connsiteX5" fmla="*/ 9153525 w 9153525"/>
                <a:gd name="connsiteY5" fmla="*/ 134493 h 1905000"/>
                <a:gd name="connsiteX6" fmla="*/ 9153525 w 9153525"/>
                <a:gd name="connsiteY6" fmla="*/ 1905000 h 1905000"/>
                <a:gd name="connsiteX7" fmla="*/ 3324225 w 9153525"/>
                <a:gd name="connsiteY7" fmla="*/ 1905000 h 1905000"/>
                <a:gd name="connsiteX0" fmla="*/ 0 w 9163050"/>
                <a:gd name="connsiteY0" fmla="*/ 1895475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895475 h 1905000"/>
                <a:gd name="connsiteX0" fmla="*/ 0 w 9163050"/>
                <a:gd name="connsiteY0" fmla="*/ 1902619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902619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3050" h="1905000">
                  <a:moveTo>
                    <a:pt x="0" y="1902619"/>
                  </a:moveTo>
                  <a:lnTo>
                    <a:pt x="9525" y="153543"/>
                  </a:lnTo>
                  <a:lnTo>
                    <a:pt x="7619143" y="134493"/>
                  </a:lnTo>
                  <a:lnTo>
                    <a:pt x="8249603" y="0"/>
                  </a:lnTo>
                  <a:lnTo>
                    <a:pt x="8875490" y="134493"/>
                  </a:lnTo>
                  <a:lnTo>
                    <a:pt x="9163050" y="134493"/>
                  </a:lnTo>
                  <a:lnTo>
                    <a:pt x="9163050" y="1905000"/>
                  </a:lnTo>
                  <a:lnTo>
                    <a:pt x="0" y="1902619"/>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378275" y="4315015"/>
              <a:ext cx="945451" cy="171497"/>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293584" y="4573623"/>
              <a:ext cx="2485901" cy="176924"/>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7" name="Freeform: Shape 6">
              <a:extLst>
                <a:ext uri="{FF2B5EF4-FFF2-40B4-BE49-F238E27FC236}">
                  <a16:creationId xmlns:a16="http://schemas.microsoft.com/office/drawing/2014/main" id="{062A0499-A8C5-48B9-4332-0E2E556AADE8}"/>
                </a:ext>
              </a:extLst>
            </p:cNvPr>
            <p:cNvSpPr/>
            <p:nvPr/>
          </p:nvSpPr>
          <p:spPr>
            <a:xfrm>
              <a:off x="7594568" y="3364420"/>
              <a:ext cx="1126807" cy="257746"/>
            </a:xfrm>
            <a:custGeom>
              <a:avLst/>
              <a:gdLst>
                <a:gd name="connsiteX0" fmla="*/ 649986 w 1126807"/>
                <a:gd name="connsiteY0" fmla="*/ 95 h 257746"/>
                <a:gd name="connsiteX1" fmla="*/ 695421 w 1126807"/>
                <a:gd name="connsiteY1" fmla="*/ 9715 h 257746"/>
                <a:gd name="connsiteX2" fmla="*/ 761524 w 1126807"/>
                <a:gd name="connsiteY2" fmla="*/ 85725 h 257746"/>
                <a:gd name="connsiteX3" fmla="*/ 695421 w 1126807"/>
                <a:gd name="connsiteY3" fmla="*/ 133731 h 257746"/>
                <a:gd name="connsiteX4" fmla="*/ 649986 w 1126807"/>
                <a:gd name="connsiteY4" fmla="*/ 124111 h 257746"/>
                <a:gd name="connsiteX5" fmla="*/ 649986 w 1126807"/>
                <a:gd name="connsiteY5" fmla="*/ 95 h 257746"/>
                <a:gd name="connsiteX6" fmla="*/ 695421 w 1126807"/>
                <a:gd name="connsiteY6" fmla="*/ 105537 h 257746"/>
                <a:gd name="connsiteX7" fmla="*/ 730949 w 1126807"/>
                <a:gd name="connsiteY7" fmla="*/ 79153 h 257746"/>
                <a:gd name="connsiteX8" fmla="*/ 695421 w 1126807"/>
                <a:gd name="connsiteY8" fmla="*/ 37624 h 257746"/>
                <a:gd name="connsiteX9" fmla="*/ 680656 w 1126807"/>
                <a:gd name="connsiteY9" fmla="*/ 34481 h 257746"/>
                <a:gd name="connsiteX10" fmla="*/ 680656 w 1126807"/>
                <a:gd name="connsiteY10" fmla="*/ 102394 h 257746"/>
                <a:gd name="connsiteX11" fmla="*/ 695421 w 1126807"/>
                <a:gd name="connsiteY11" fmla="*/ 105537 h 257746"/>
                <a:gd name="connsiteX12" fmla="*/ 856107 w 1126807"/>
                <a:gd name="connsiteY12" fmla="*/ 43910 h 257746"/>
                <a:gd name="connsiteX13" fmla="*/ 856107 w 1126807"/>
                <a:gd name="connsiteY13" fmla="*/ 71914 h 257746"/>
                <a:gd name="connsiteX14" fmla="*/ 829056 w 1126807"/>
                <a:gd name="connsiteY14" fmla="*/ 66199 h 257746"/>
                <a:gd name="connsiteX15" fmla="*/ 829056 w 1126807"/>
                <a:gd name="connsiteY15" fmla="*/ 134112 h 257746"/>
                <a:gd name="connsiteX16" fmla="*/ 856107 w 1126807"/>
                <a:gd name="connsiteY16" fmla="*/ 139827 h 257746"/>
                <a:gd name="connsiteX17" fmla="*/ 856107 w 1126807"/>
                <a:gd name="connsiteY17" fmla="*/ 168021 h 257746"/>
                <a:gd name="connsiteX18" fmla="*/ 771430 w 1126807"/>
                <a:gd name="connsiteY18" fmla="*/ 150019 h 257746"/>
                <a:gd name="connsiteX19" fmla="*/ 771430 w 1126807"/>
                <a:gd name="connsiteY19" fmla="*/ 121920 h 257746"/>
                <a:gd name="connsiteX20" fmla="*/ 798576 w 1126807"/>
                <a:gd name="connsiteY20" fmla="*/ 127635 h 257746"/>
                <a:gd name="connsiteX21" fmla="*/ 798576 w 1126807"/>
                <a:gd name="connsiteY21" fmla="*/ 59722 h 257746"/>
                <a:gd name="connsiteX22" fmla="*/ 771430 w 1126807"/>
                <a:gd name="connsiteY22" fmla="*/ 54007 h 257746"/>
                <a:gd name="connsiteX23" fmla="*/ 771430 w 1126807"/>
                <a:gd name="connsiteY23" fmla="*/ 26003 h 257746"/>
                <a:gd name="connsiteX24" fmla="*/ 856107 w 1126807"/>
                <a:gd name="connsiteY24" fmla="*/ 44006 h 257746"/>
                <a:gd name="connsiteX25" fmla="*/ 927830 w 1126807"/>
                <a:gd name="connsiteY25" fmla="*/ 56674 h 257746"/>
                <a:gd name="connsiteX26" fmla="*/ 989934 w 1126807"/>
                <a:gd name="connsiteY26" fmla="*/ 134207 h 257746"/>
                <a:gd name="connsiteX27" fmla="*/ 927830 w 1126807"/>
                <a:gd name="connsiteY27" fmla="*/ 185547 h 257746"/>
                <a:gd name="connsiteX28" fmla="*/ 865442 w 1126807"/>
                <a:gd name="connsiteY28" fmla="*/ 107728 h 257746"/>
                <a:gd name="connsiteX29" fmla="*/ 927830 w 1126807"/>
                <a:gd name="connsiteY29" fmla="*/ 56578 h 257746"/>
                <a:gd name="connsiteX30" fmla="*/ 927830 w 1126807"/>
                <a:gd name="connsiteY30" fmla="*/ 156591 h 257746"/>
                <a:gd name="connsiteX31" fmla="*/ 958406 w 1126807"/>
                <a:gd name="connsiteY31" fmla="*/ 127540 h 257746"/>
                <a:gd name="connsiteX32" fmla="*/ 927830 w 1126807"/>
                <a:gd name="connsiteY32" fmla="*/ 85630 h 257746"/>
                <a:gd name="connsiteX33" fmla="*/ 897065 w 1126807"/>
                <a:gd name="connsiteY33" fmla="*/ 114395 h 257746"/>
                <a:gd name="connsiteX34" fmla="*/ 927830 w 1126807"/>
                <a:gd name="connsiteY34" fmla="*/ 156496 h 257746"/>
                <a:gd name="connsiteX35" fmla="*/ 1005173 w 1126807"/>
                <a:gd name="connsiteY35" fmla="*/ 75533 h 257746"/>
                <a:gd name="connsiteX36" fmla="*/ 1062895 w 1126807"/>
                <a:gd name="connsiteY36" fmla="*/ 87821 h 257746"/>
                <a:gd name="connsiteX37" fmla="*/ 1096232 w 1126807"/>
                <a:gd name="connsiteY37" fmla="*/ 208693 h 257746"/>
                <a:gd name="connsiteX38" fmla="*/ 1096232 w 1126807"/>
                <a:gd name="connsiteY38" fmla="*/ 94869 h 257746"/>
                <a:gd name="connsiteX39" fmla="*/ 1126808 w 1126807"/>
                <a:gd name="connsiteY39" fmla="*/ 101346 h 257746"/>
                <a:gd name="connsiteX40" fmla="*/ 1126808 w 1126807"/>
                <a:gd name="connsiteY40" fmla="*/ 225362 h 257746"/>
                <a:gd name="connsiteX41" fmla="*/ 1069086 w 1126807"/>
                <a:gd name="connsiteY41" fmla="*/ 213074 h 257746"/>
                <a:gd name="connsiteX42" fmla="*/ 1035749 w 1126807"/>
                <a:gd name="connsiteY42" fmla="*/ 92202 h 257746"/>
                <a:gd name="connsiteX43" fmla="*/ 1035749 w 1126807"/>
                <a:gd name="connsiteY43" fmla="*/ 206026 h 257746"/>
                <a:gd name="connsiteX44" fmla="*/ 1005173 w 1126807"/>
                <a:gd name="connsiteY44" fmla="*/ 199549 h 257746"/>
                <a:gd name="connsiteX45" fmla="*/ 1005173 w 1126807"/>
                <a:gd name="connsiteY45" fmla="*/ 75533 h 257746"/>
                <a:gd name="connsiteX46" fmla="*/ 38005 w 1126807"/>
                <a:gd name="connsiteY46" fmla="*/ 125730 h 257746"/>
                <a:gd name="connsiteX47" fmla="*/ 94012 w 1126807"/>
                <a:gd name="connsiteY47" fmla="*/ 113824 h 257746"/>
                <a:gd name="connsiteX48" fmla="*/ 131921 w 1126807"/>
                <a:gd name="connsiteY48" fmla="*/ 229743 h 257746"/>
                <a:gd name="connsiteX49" fmla="*/ 99441 w 1126807"/>
                <a:gd name="connsiteY49" fmla="*/ 236601 h 257746"/>
                <a:gd name="connsiteX50" fmla="*/ 88297 w 1126807"/>
                <a:gd name="connsiteY50" fmla="*/ 201454 h 257746"/>
                <a:gd name="connsiteX51" fmla="*/ 43244 w 1126807"/>
                <a:gd name="connsiteY51" fmla="*/ 211074 h 257746"/>
                <a:gd name="connsiteX52" fmla="*/ 32099 w 1126807"/>
                <a:gd name="connsiteY52" fmla="*/ 250889 h 257746"/>
                <a:gd name="connsiteX53" fmla="*/ 0 w 1126807"/>
                <a:gd name="connsiteY53" fmla="*/ 257746 h 257746"/>
                <a:gd name="connsiteX54" fmla="*/ 38005 w 1126807"/>
                <a:gd name="connsiteY54" fmla="*/ 125635 h 257746"/>
                <a:gd name="connsiteX55" fmla="*/ 79915 w 1126807"/>
                <a:gd name="connsiteY55" fmla="*/ 175355 h 257746"/>
                <a:gd name="connsiteX56" fmla="*/ 65818 w 1126807"/>
                <a:gd name="connsiteY56" fmla="*/ 131064 h 257746"/>
                <a:gd name="connsiteX57" fmla="*/ 51721 w 1126807"/>
                <a:gd name="connsiteY57" fmla="*/ 181356 h 257746"/>
                <a:gd name="connsiteX58" fmla="*/ 80010 w 1126807"/>
                <a:gd name="connsiteY58" fmla="*/ 175355 h 257746"/>
                <a:gd name="connsiteX59" fmla="*/ 194025 w 1126807"/>
                <a:gd name="connsiteY59" fmla="*/ 218980 h 257746"/>
                <a:gd name="connsiteX60" fmla="*/ 134493 w 1126807"/>
                <a:gd name="connsiteY60" fmla="*/ 180785 h 257746"/>
                <a:gd name="connsiteX61" fmla="*/ 166116 w 1126807"/>
                <a:gd name="connsiteY61" fmla="*/ 174022 h 257746"/>
                <a:gd name="connsiteX62" fmla="*/ 194691 w 1126807"/>
                <a:gd name="connsiteY62" fmla="*/ 192024 h 257746"/>
                <a:gd name="connsiteX63" fmla="*/ 216027 w 1126807"/>
                <a:gd name="connsiteY63" fmla="*/ 176594 h 257746"/>
                <a:gd name="connsiteX64" fmla="*/ 205931 w 1126807"/>
                <a:gd name="connsiteY64" fmla="*/ 169259 h 257746"/>
                <a:gd name="connsiteX65" fmla="*/ 166211 w 1126807"/>
                <a:gd name="connsiteY65" fmla="*/ 166783 h 257746"/>
                <a:gd name="connsiteX66" fmla="*/ 139256 w 1126807"/>
                <a:gd name="connsiteY66" fmla="*/ 138589 h 257746"/>
                <a:gd name="connsiteX67" fmla="*/ 187547 w 1126807"/>
                <a:gd name="connsiteY67" fmla="*/ 91345 h 257746"/>
                <a:gd name="connsiteX68" fmla="*/ 242888 w 1126807"/>
                <a:gd name="connsiteY68" fmla="*/ 124777 h 257746"/>
                <a:gd name="connsiteX69" fmla="*/ 211455 w 1126807"/>
                <a:gd name="connsiteY69" fmla="*/ 131445 h 257746"/>
                <a:gd name="connsiteX70" fmla="*/ 188024 w 1126807"/>
                <a:gd name="connsiteY70" fmla="*/ 117443 h 257746"/>
                <a:gd name="connsiteX71" fmla="*/ 170879 w 1126807"/>
                <a:gd name="connsiteY71" fmla="*/ 131159 h 257746"/>
                <a:gd name="connsiteX72" fmla="*/ 180118 w 1126807"/>
                <a:gd name="connsiteY72" fmla="*/ 137827 h 257746"/>
                <a:gd name="connsiteX73" fmla="*/ 218694 w 1126807"/>
                <a:gd name="connsiteY73" fmla="*/ 139636 h 257746"/>
                <a:gd name="connsiteX74" fmla="*/ 247460 w 1126807"/>
                <a:gd name="connsiteY74" fmla="*/ 168497 h 257746"/>
                <a:gd name="connsiteX75" fmla="*/ 193929 w 1126807"/>
                <a:gd name="connsiteY75" fmla="*/ 218885 h 257746"/>
                <a:gd name="connsiteX76" fmla="*/ 256413 w 1126807"/>
                <a:gd name="connsiteY76" fmla="*/ 141161 h 257746"/>
                <a:gd name="connsiteX77" fmla="*/ 319373 w 1126807"/>
                <a:gd name="connsiteY77" fmla="*/ 63436 h 257746"/>
                <a:gd name="connsiteX78" fmla="*/ 379476 w 1126807"/>
                <a:gd name="connsiteY78" fmla="*/ 100965 h 257746"/>
                <a:gd name="connsiteX79" fmla="*/ 348044 w 1126807"/>
                <a:gd name="connsiteY79" fmla="*/ 107633 h 257746"/>
                <a:gd name="connsiteX80" fmla="*/ 319564 w 1126807"/>
                <a:gd name="connsiteY80" fmla="*/ 92393 h 257746"/>
                <a:gd name="connsiteX81" fmla="*/ 288131 w 1126807"/>
                <a:gd name="connsiteY81" fmla="*/ 134398 h 257746"/>
                <a:gd name="connsiteX82" fmla="*/ 319564 w 1126807"/>
                <a:gd name="connsiteY82" fmla="*/ 163259 h 257746"/>
                <a:gd name="connsiteX83" fmla="*/ 348044 w 1126807"/>
                <a:gd name="connsiteY83" fmla="*/ 135731 h 257746"/>
                <a:gd name="connsiteX84" fmla="*/ 379476 w 1126807"/>
                <a:gd name="connsiteY84" fmla="*/ 129064 h 257746"/>
                <a:gd name="connsiteX85" fmla="*/ 319373 w 1126807"/>
                <a:gd name="connsiteY85" fmla="*/ 192310 h 257746"/>
                <a:gd name="connsiteX86" fmla="*/ 256413 w 1126807"/>
                <a:gd name="connsiteY86" fmla="*/ 141161 h 257746"/>
                <a:gd name="connsiteX87" fmla="*/ 394430 w 1126807"/>
                <a:gd name="connsiteY87" fmla="*/ 49911 h 257746"/>
                <a:gd name="connsiteX88" fmla="*/ 488823 w 1126807"/>
                <a:gd name="connsiteY88" fmla="*/ 29813 h 257746"/>
                <a:gd name="connsiteX89" fmla="*/ 488823 w 1126807"/>
                <a:gd name="connsiteY89" fmla="*/ 57817 h 257746"/>
                <a:gd name="connsiteX90" fmla="*/ 425196 w 1126807"/>
                <a:gd name="connsiteY90" fmla="*/ 71342 h 257746"/>
                <a:gd name="connsiteX91" fmla="*/ 425196 w 1126807"/>
                <a:gd name="connsiteY91" fmla="*/ 92107 h 257746"/>
                <a:gd name="connsiteX92" fmla="*/ 480441 w 1126807"/>
                <a:gd name="connsiteY92" fmla="*/ 80391 h 257746"/>
                <a:gd name="connsiteX93" fmla="*/ 480441 w 1126807"/>
                <a:gd name="connsiteY93" fmla="*/ 106775 h 257746"/>
                <a:gd name="connsiteX94" fmla="*/ 425196 w 1126807"/>
                <a:gd name="connsiteY94" fmla="*/ 118491 h 257746"/>
                <a:gd name="connsiteX95" fmla="*/ 425196 w 1126807"/>
                <a:gd name="connsiteY95" fmla="*/ 139446 h 257746"/>
                <a:gd name="connsiteX96" fmla="*/ 488823 w 1126807"/>
                <a:gd name="connsiteY96" fmla="*/ 125921 h 257746"/>
                <a:gd name="connsiteX97" fmla="*/ 488823 w 1126807"/>
                <a:gd name="connsiteY97" fmla="*/ 153924 h 257746"/>
                <a:gd name="connsiteX98" fmla="*/ 394430 w 1126807"/>
                <a:gd name="connsiteY98" fmla="*/ 174022 h 257746"/>
                <a:gd name="connsiteX99" fmla="*/ 394430 w 1126807"/>
                <a:gd name="connsiteY99" fmla="*/ 50006 h 257746"/>
                <a:gd name="connsiteX100" fmla="*/ 507397 w 1126807"/>
                <a:gd name="connsiteY100" fmla="*/ 25908 h 257746"/>
                <a:gd name="connsiteX101" fmla="*/ 565118 w 1126807"/>
                <a:gd name="connsiteY101" fmla="*/ 13621 h 257746"/>
                <a:gd name="connsiteX102" fmla="*/ 598456 w 1126807"/>
                <a:gd name="connsiteY102" fmla="*/ 120301 h 257746"/>
                <a:gd name="connsiteX103" fmla="*/ 598456 w 1126807"/>
                <a:gd name="connsiteY103" fmla="*/ 6477 h 257746"/>
                <a:gd name="connsiteX104" fmla="*/ 629126 w 1126807"/>
                <a:gd name="connsiteY104" fmla="*/ 0 h 257746"/>
                <a:gd name="connsiteX105" fmla="*/ 629126 w 1126807"/>
                <a:gd name="connsiteY105" fmla="*/ 124015 h 257746"/>
                <a:gd name="connsiteX106" fmla="*/ 571405 w 1126807"/>
                <a:gd name="connsiteY106" fmla="*/ 136303 h 257746"/>
                <a:gd name="connsiteX107" fmla="*/ 538067 w 1126807"/>
                <a:gd name="connsiteY107" fmla="*/ 29623 h 257746"/>
                <a:gd name="connsiteX108" fmla="*/ 538067 w 1126807"/>
                <a:gd name="connsiteY108" fmla="*/ 143447 h 257746"/>
                <a:gd name="connsiteX109" fmla="*/ 507397 w 1126807"/>
                <a:gd name="connsiteY109" fmla="*/ 149923 h 257746"/>
                <a:gd name="connsiteX110" fmla="*/ 507397 w 1126807"/>
                <a:gd name="connsiteY110" fmla="*/ 25908 h 25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26807" h="257746">
                  <a:moveTo>
                    <a:pt x="649986" y="95"/>
                  </a:moveTo>
                  <a:lnTo>
                    <a:pt x="695421" y="9715"/>
                  </a:lnTo>
                  <a:cubicBezTo>
                    <a:pt x="727901" y="16573"/>
                    <a:pt x="761524" y="32385"/>
                    <a:pt x="761524" y="85725"/>
                  </a:cubicBezTo>
                  <a:cubicBezTo>
                    <a:pt x="761524" y="139160"/>
                    <a:pt x="727901" y="140684"/>
                    <a:pt x="695421" y="133731"/>
                  </a:cubicBezTo>
                  <a:lnTo>
                    <a:pt x="649986" y="124111"/>
                  </a:lnTo>
                  <a:lnTo>
                    <a:pt x="649986" y="95"/>
                  </a:lnTo>
                  <a:close/>
                  <a:moveTo>
                    <a:pt x="695421" y="105537"/>
                  </a:moveTo>
                  <a:cubicBezTo>
                    <a:pt x="715804" y="109823"/>
                    <a:pt x="730949" y="112395"/>
                    <a:pt x="730949" y="79153"/>
                  </a:cubicBezTo>
                  <a:cubicBezTo>
                    <a:pt x="730949" y="45911"/>
                    <a:pt x="715614" y="41910"/>
                    <a:pt x="695421" y="37624"/>
                  </a:cubicBezTo>
                  <a:lnTo>
                    <a:pt x="680656" y="34481"/>
                  </a:lnTo>
                  <a:lnTo>
                    <a:pt x="680656" y="102394"/>
                  </a:lnTo>
                  <a:cubicBezTo>
                    <a:pt x="680656" y="102394"/>
                    <a:pt x="695421" y="105537"/>
                    <a:pt x="695421" y="105537"/>
                  </a:cubicBezTo>
                  <a:close/>
                  <a:moveTo>
                    <a:pt x="856107" y="43910"/>
                  </a:moveTo>
                  <a:lnTo>
                    <a:pt x="856107" y="71914"/>
                  </a:lnTo>
                  <a:cubicBezTo>
                    <a:pt x="856107" y="71914"/>
                    <a:pt x="829056" y="66199"/>
                    <a:pt x="829056" y="66199"/>
                  </a:cubicBezTo>
                  <a:lnTo>
                    <a:pt x="829056" y="134112"/>
                  </a:lnTo>
                  <a:cubicBezTo>
                    <a:pt x="829056" y="134112"/>
                    <a:pt x="856107" y="139827"/>
                    <a:pt x="856107" y="139827"/>
                  </a:cubicBezTo>
                  <a:lnTo>
                    <a:pt x="856107" y="168021"/>
                  </a:lnTo>
                  <a:cubicBezTo>
                    <a:pt x="856107" y="168021"/>
                    <a:pt x="771430" y="150019"/>
                    <a:pt x="771430" y="150019"/>
                  </a:cubicBezTo>
                  <a:lnTo>
                    <a:pt x="771430" y="121920"/>
                  </a:lnTo>
                  <a:cubicBezTo>
                    <a:pt x="771430" y="121920"/>
                    <a:pt x="798576" y="127635"/>
                    <a:pt x="798576" y="127635"/>
                  </a:cubicBezTo>
                  <a:lnTo>
                    <a:pt x="798576" y="59722"/>
                  </a:lnTo>
                  <a:cubicBezTo>
                    <a:pt x="798576" y="59722"/>
                    <a:pt x="771430" y="54007"/>
                    <a:pt x="771430" y="54007"/>
                  </a:cubicBezTo>
                  <a:lnTo>
                    <a:pt x="771430" y="26003"/>
                  </a:lnTo>
                  <a:cubicBezTo>
                    <a:pt x="771430" y="26003"/>
                    <a:pt x="856107" y="44006"/>
                    <a:pt x="856107" y="44006"/>
                  </a:cubicBezTo>
                  <a:close/>
                  <a:moveTo>
                    <a:pt x="927830" y="56674"/>
                  </a:moveTo>
                  <a:cubicBezTo>
                    <a:pt x="966406" y="64865"/>
                    <a:pt x="989934" y="97631"/>
                    <a:pt x="989934" y="134207"/>
                  </a:cubicBezTo>
                  <a:cubicBezTo>
                    <a:pt x="989934" y="170974"/>
                    <a:pt x="966406" y="193739"/>
                    <a:pt x="927830" y="185547"/>
                  </a:cubicBezTo>
                  <a:cubicBezTo>
                    <a:pt x="889159" y="177356"/>
                    <a:pt x="865442" y="144494"/>
                    <a:pt x="865442" y="107728"/>
                  </a:cubicBezTo>
                  <a:cubicBezTo>
                    <a:pt x="865442" y="71152"/>
                    <a:pt x="889159" y="48387"/>
                    <a:pt x="927830" y="56578"/>
                  </a:cubicBezTo>
                  <a:moveTo>
                    <a:pt x="927830" y="156591"/>
                  </a:moveTo>
                  <a:cubicBezTo>
                    <a:pt x="948405" y="160973"/>
                    <a:pt x="958406" y="150114"/>
                    <a:pt x="958406" y="127540"/>
                  </a:cubicBezTo>
                  <a:cubicBezTo>
                    <a:pt x="958406" y="104965"/>
                    <a:pt x="948119" y="90011"/>
                    <a:pt x="927830" y="85630"/>
                  </a:cubicBezTo>
                  <a:cubicBezTo>
                    <a:pt x="907257" y="81248"/>
                    <a:pt x="897065" y="92107"/>
                    <a:pt x="897065" y="114395"/>
                  </a:cubicBezTo>
                  <a:cubicBezTo>
                    <a:pt x="897065" y="136684"/>
                    <a:pt x="907352" y="152114"/>
                    <a:pt x="927830" y="156496"/>
                  </a:cubicBezTo>
                  <a:moveTo>
                    <a:pt x="1005173" y="75533"/>
                  </a:moveTo>
                  <a:lnTo>
                    <a:pt x="1062895" y="87821"/>
                  </a:lnTo>
                  <a:lnTo>
                    <a:pt x="1096232" y="208693"/>
                  </a:lnTo>
                  <a:lnTo>
                    <a:pt x="1096232" y="94869"/>
                  </a:lnTo>
                  <a:cubicBezTo>
                    <a:pt x="1096232" y="94869"/>
                    <a:pt x="1126808" y="101346"/>
                    <a:pt x="1126808" y="101346"/>
                  </a:cubicBezTo>
                  <a:lnTo>
                    <a:pt x="1126808" y="225362"/>
                  </a:lnTo>
                  <a:cubicBezTo>
                    <a:pt x="1126808" y="225362"/>
                    <a:pt x="1069086" y="213074"/>
                    <a:pt x="1069086" y="213074"/>
                  </a:cubicBezTo>
                  <a:lnTo>
                    <a:pt x="1035749" y="92202"/>
                  </a:lnTo>
                  <a:lnTo>
                    <a:pt x="1035749" y="206026"/>
                  </a:lnTo>
                  <a:cubicBezTo>
                    <a:pt x="1035749" y="206026"/>
                    <a:pt x="1005173" y="199549"/>
                    <a:pt x="1005173" y="199549"/>
                  </a:cubicBezTo>
                  <a:lnTo>
                    <a:pt x="1005173" y="75533"/>
                  </a:lnTo>
                  <a:close/>
                  <a:moveTo>
                    <a:pt x="38005" y="125730"/>
                  </a:moveTo>
                  <a:lnTo>
                    <a:pt x="94012" y="113824"/>
                  </a:lnTo>
                  <a:lnTo>
                    <a:pt x="131921" y="229743"/>
                  </a:lnTo>
                  <a:lnTo>
                    <a:pt x="99441" y="236601"/>
                  </a:lnTo>
                  <a:lnTo>
                    <a:pt x="88297" y="201454"/>
                  </a:lnTo>
                  <a:lnTo>
                    <a:pt x="43244" y="211074"/>
                  </a:lnTo>
                  <a:lnTo>
                    <a:pt x="32099" y="250889"/>
                  </a:lnTo>
                  <a:lnTo>
                    <a:pt x="0" y="257746"/>
                  </a:lnTo>
                  <a:lnTo>
                    <a:pt x="38005" y="125635"/>
                  </a:lnTo>
                  <a:close/>
                  <a:moveTo>
                    <a:pt x="79915" y="175355"/>
                  </a:moveTo>
                  <a:lnTo>
                    <a:pt x="65818" y="131064"/>
                  </a:lnTo>
                  <a:lnTo>
                    <a:pt x="51721" y="181356"/>
                  </a:lnTo>
                  <a:lnTo>
                    <a:pt x="80010" y="175355"/>
                  </a:lnTo>
                  <a:close/>
                  <a:moveTo>
                    <a:pt x="194025" y="218980"/>
                  </a:moveTo>
                  <a:cubicBezTo>
                    <a:pt x="152114" y="227838"/>
                    <a:pt x="134493" y="212979"/>
                    <a:pt x="134493" y="180785"/>
                  </a:cubicBezTo>
                  <a:lnTo>
                    <a:pt x="166116" y="174022"/>
                  </a:lnTo>
                  <a:cubicBezTo>
                    <a:pt x="166116" y="191643"/>
                    <a:pt x="172688" y="196691"/>
                    <a:pt x="194691" y="192024"/>
                  </a:cubicBezTo>
                  <a:cubicBezTo>
                    <a:pt x="209645" y="188881"/>
                    <a:pt x="216027" y="184309"/>
                    <a:pt x="216027" y="176594"/>
                  </a:cubicBezTo>
                  <a:cubicBezTo>
                    <a:pt x="216027" y="172212"/>
                    <a:pt x="212693" y="169545"/>
                    <a:pt x="205931" y="169259"/>
                  </a:cubicBezTo>
                  <a:lnTo>
                    <a:pt x="166211" y="166783"/>
                  </a:lnTo>
                  <a:cubicBezTo>
                    <a:pt x="145637" y="165354"/>
                    <a:pt x="139256" y="154210"/>
                    <a:pt x="139256" y="138589"/>
                  </a:cubicBezTo>
                  <a:cubicBezTo>
                    <a:pt x="139256" y="114490"/>
                    <a:pt x="156401" y="98012"/>
                    <a:pt x="187547" y="91345"/>
                  </a:cubicBezTo>
                  <a:cubicBezTo>
                    <a:pt x="224600" y="83439"/>
                    <a:pt x="242888" y="97917"/>
                    <a:pt x="242888" y="124777"/>
                  </a:cubicBezTo>
                  <a:lnTo>
                    <a:pt x="211455" y="131445"/>
                  </a:lnTo>
                  <a:cubicBezTo>
                    <a:pt x="211455" y="118110"/>
                    <a:pt x="204216" y="114014"/>
                    <a:pt x="188024" y="117443"/>
                  </a:cubicBezTo>
                  <a:cubicBezTo>
                    <a:pt x="176784" y="119824"/>
                    <a:pt x="170879" y="124111"/>
                    <a:pt x="170879" y="131159"/>
                  </a:cubicBezTo>
                  <a:cubicBezTo>
                    <a:pt x="170879" y="134684"/>
                    <a:pt x="172688" y="137255"/>
                    <a:pt x="180118" y="137827"/>
                  </a:cubicBezTo>
                  <a:lnTo>
                    <a:pt x="218694" y="139636"/>
                  </a:lnTo>
                  <a:cubicBezTo>
                    <a:pt x="238411" y="140589"/>
                    <a:pt x="247460" y="150400"/>
                    <a:pt x="247460" y="168497"/>
                  </a:cubicBezTo>
                  <a:cubicBezTo>
                    <a:pt x="247460" y="192024"/>
                    <a:pt x="231934" y="210788"/>
                    <a:pt x="193929" y="218885"/>
                  </a:cubicBezTo>
                  <a:moveTo>
                    <a:pt x="256413" y="141161"/>
                  </a:moveTo>
                  <a:cubicBezTo>
                    <a:pt x="256413" y="104585"/>
                    <a:pt x="280511" y="71628"/>
                    <a:pt x="319373" y="63436"/>
                  </a:cubicBezTo>
                  <a:cubicBezTo>
                    <a:pt x="353378" y="56198"/>
                    <a:pt x="375952" y="70580"/>
                    <a:pt x="379476" y="100965"/>
                  </a:cubicBezTo>
                  <a:lnTo>
                    <a:pt x="348044" y="107633"/>
                  </a:lnTo>
                  <a:cubicBezTo>
                    <a:pt x="345472" y="94774"/>
                    <a:pt x="334613" y="89249"/>
                    <a:pt x="319564" y="92393"/>
                  </a:cubicBezTo>
                  <a:cubicBezTo>
                    <a:pt x="301181" y="96298"/>
                    <a:pt x="288131" y="110014"/>
                    <a:pt x="288131" y="134398"/>
                  </a:cubicBezTo>
                  <a:cubicBezTo>
                    <a:pt x="288131" y="159068"/>
                    <a:pt x="301276" y="167164"/>
                    <a:pt x="319564" y="163259"/>
                  </a:cubicBezTo>
                  <a:cubicBezTo>
                    <a:pt x="334518" y="160115"/>
                    <a:pt x="345472" y="149638"/>
                    <a:pt x="348044" y="135731"/>
                  </a:cubicBezTo>
                  <a:lnTo>
                    <a:pt x="379476" y="129064"/>
                  </a:lnTo>
                  <a:cubicBezTo>
                    <a:pt x="375952" y="161163"/>
                    <a:pt x="353378" y="185071"/>
                    <a:pt x="319373" y="192310"/>
                  </a:cubicBezTo>
                  <a:cubicBezTo>
                    <a:pt x="280511" y="200596"/>
                    <a:pt x="256413" y="177927"/>
                    <a:pt x="256413" y="141161"/>
                  </a:cubicBezTo>
                  <a:moveTo>
                    <a:pt x="394430" y="49911"/>
                  </a:moveTo>
                  <a:lnTo>
                    <a:pt x="488823" y="29813"/>
                  </a:lnTo>
                  <a:lnTo>
                    <a:pt x="488823" y="57817"/>
                  </a:lnTo>
                  <a:cubicBezTo>
                    <a:pt x="488823" y="57817"/>
                    <a:pt x="425196" y="71342"/>
                    <a:pt x="425196" y="71342"/>
                  </a:cubicBezTo>
                  <a:lnTo>
                    <a:pt x="425196" y="92107"/>
                  </a:lnTo>
                  <a:cubicBezTo>
                    <a:pt x="425196" y="92107"/>
                    <a:pt x="480441" y="80391"/>
                    <a:pt x="480441" y="80391"/>
                  </a:cubicBezTo>
                  <a:lnTo>
                    <a:pt x="480441" y="106775"/>
                  </a:lnTo>
                  <a:cubicBezTo>
                    <a:pt x="480441" y="106775"/>
                    <a:pt x="425196" y="118491"/>
                    <a:pt x="425196" y="118491"/>
                  </a:cubicBezTo>
                  <a:lnTo>
                    <a:pt x="425196" y="139446"/>
                  </a:lnTo>
                  <a:cubicBezTo>
                    <a:pt x="425196" y="139446"/>
                    <a:pt x="488823" y="125921"/>
                    <a:pt x="488823" y="125921"/>
                  </a:cubicBezTo>
                  <a:lnTo>
                    <a:pt x="488823" y="153924"/>
                  </a:lnTo>
                  <a:cubicBezTo>
                    <a:pt x="488823" y="153924"/>
                    <a:pt x="394430" y="174022"/>
                    <a:pt x="394430" y="174022"/>
                  </a:cubicBezTo>
                  <a:lnTo>
                    <a:pt x="394430" y="50006"/>
                  </a:lnTo>
                  <a:close/>
                  <a:moveTo>
                    <a:pt x="507397" y="25908"/>
                  </a:moveTo>
                  <a:lnTo>
                    <a:pt x="565118" y="13621"/>
                  </a:lnTo>
                  <a:lnTo>
                    <a:pt x="598456" y="120301"/>
                  </a:lnTo>
                  <a:lnTo>
                    <a:pt x="598456" y="6477"/>
                  </a:lnTo>
                  <a:cubicBezTo>
                    <a:pt x="598456" y="6477"/>
                    <a:pt x="629126" y="0"/>
                    <a:pt x="629126" y="0"/>
                  </a:cubicBezTo>
                  <a:lnTo>
                    <a:pt x="629126" y="124015"/>
                  </a:lnTo>
                  <a:cubicBezTo>
                    <a:pt x="629126" y="124015"/>
                    <a:pt x="571405" y="136303"/>
                    <a:pt x="571405" y="136303"/>
                  </a:cubicBezTo>
                  <a:lnTo>
                    <a:pt x="538067" y="29623"/>
                  </a:lnTo>
                  <a:lnTo>
                    <a:pt x="538067" y="143447"/>
                  </a:lnTo>
                  <a:cubicBezTo>
                    <a:pt x="538067" y="143447"/>
                    <a:pt x="507397" y="149923"/>
                    <a:pt x="507397" y="149923"/>
                  </a:cubicBezTo>
                  <a:lnTo>
                    <a:pt x="507397" y="25908"/>
                  </a:lnTo>
                  <a:close/>
                </a:path>
              </a:pathLst>
            </a:custGeom>
            <a:solidFill>
              <a:srgbClr val="FFFFFF"/>
            </a:solidFill>
            <a:ln w="9525" cap="flat">
              <a:noFill/>
              <a:prstDash val="solid"/>
              <a:miter/>
            </a:ln>
          </p:spPr>
          <p:txBody>
            <a:bodyPr rtlCol="0" anchor="ctr"/>
            <a:lstStyle/>
            <a:p>
              <a:endParaRPr lang="en-AU" sz="1600"/>
            </a:p>
          </p:txBody>
        </p:sp>
        <p:sp>
          <p:nvSpPr>
            <p:cNvPr id="9" name="TextBox 8">
              <a:extLst>
                <a:ext uri="{FF2B5EF4-FFF2-40B4-BE49-F238E27FC236}">
                  <a16:creationId xmlns:a16="http://schemas.microsoft.com/office/drawing/2014/main" id="{4C022F62-B967-ACD0-F1C1-4BCF678F8D51}"/>
                </a:ext>
              </a:extLst>
            </p:cNvPr>
            <p:cNvSpPr txBox="1"/>
            <p:nvPr/>
          </p:nvSpPr>
          <p:spPr>
            <a:xfrm>
              <a:off x="3544881" y="3521839"/>
              <a:ext cx="3398844" cy="1215044"/>
            </a:xfrm>
            <a:prstGeom prst="rect">
              <a:avLst/>
            </a:prstGeom>
            <a:noFill/>
          </p:spPr>
          <p:txBody>
            <a:bodyPr wrap="square">
              <a:spAutoFit/>
            </a:bodyPr>
            <a:lstStyle/>
            <a:p>
              <a:pPr>
                <a:lnSpc>
                  <a:spcPct val="120000"/>
                </a:lnSpc>
              </a:pPr>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gr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4670137"/>
            <a:ext cx="3749989"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2" name="Picture Placeholder 2">
            <a:extLst>
              <a:ext uri="{FF2B5EF4-FFF2-40B4-BE49-F238E27FC236}">
                <a16:creationId xmlns:a16="http://schemas.microsoft.com/office/drawing/2014/main" id="{DC1B0462-E3F9-1E61-41F0-9EA5C1DCACCC}"/>
              </a:ext>
            </a:extLst>
          </p:cNvPr>
          <p:cNvSpPr>
            <a:spLocks noGrp="1"/>
          </p:cNvSpPr>
          <p:nvPr>
            <p:ph type="pic" sz="quarter" idx="13" hasCustomPrompt="1"/>
          </p:nvPr>
        </p:nvSpPr>
        <p:spPr>
          <a:xfrm>
            <a:off x="-9746" y="-1693"/>
            <a:ext cx="12203649" cy="4529944"/>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0 w 9154001"/>
              <a:gd name="connsiteY6" fmla="*/ 4442826 h 4462781"/>
              <a:gd name="connsiteX7" fmla="*/ 0 w 9154001"/>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9525 w 9154001"/>
              <a:gd name="connsiteY6" fmla="*/ 3376026 h 4462781"/>
              <a:gd name="connsiteX7" fmla="*/ 0 w 9154001"/>
              <a:gd name="connsiteY7" fmla="*/ 0 h 4462781"/>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60080 w 9154001"/>
              <a:gd name="connsiteY4" fmla="*/ 4306571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31505 w 9154001"/>
              <a:gd name="connsiteY4" fmla="*/ 3230246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3395981"/>
              <a:gd name="connsiteX1" fmla="*/ 9144000 w 9154001"/>
              <a:gd name="connsiteY1" fmla="*/ 0 h 3395981"/>
              <a:gd name="connsiteX2" fmla="*/ 9154001 w 9154001"/>
              <a:gd name="connsiteY2" fmla="*/ 3362691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54001"/>
              <a:gd name="connsiteY0" fmla="*/ 0 h 3395981"/>
              <a:gd name="connsiteX1" fmla="*/ 9144000 w 9154001"/>
              <a:gd name="connsiteY1" fmla="*/ 0 h 3395981"/>
              <a:gd name="connsiteX2" fmla="*/ 9154001 w 9154001"/>
              <a:gd name="connsiteY2" fmla="*/ 3372216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44004"/>
              <a:gd name="connsiteY0" fmla="*/ 0 h 3395981"/>
              <a:gd name="connsiteX1" fmla="*/ 9144000 w 9144004"/>
              <a:gd name="connsiteY1" fmla="*/ 0 h 3395981"/>
              <a:gd name="connsiteX2" fmla="*/ 9139713 w 9144004"/>
              <a:gd name="connsiteY2" fmla="*/ 3372216 h 3395981"/>
              <a:gd name="connsiteX3" fmla="*/ 8858250 w 9144004"/>
              <a:gd name="connsiteY3" fmla="*/ 3395981 h 3395981"/>
              <a:gd name="connsiteX4" fmla="*/ 8231505 w 9144004"/>
              <a:gd name="connsiteY4" fmla="*/ 3230246 h 3395981"/>
              <a:gd name="connsiteX5" fmla="*/ 7627620 w 9144004"/>
              <a:gd name="connsiteY5" fmla="*/ 3366929 h 3395981"/>
              <a:gd name="connsiteX6" fmla="*/ 9525 w 9144004"/>
              <a:gd name="connsiteY6" fmla="*/ 3376026 h 3395981"/>
              <a:gd name="connsiteX7" fmla="*/ 0 w 9144004"/>
              <a:gd name="connsiteY7" fmla="*/ 0 h 3395981"/>
              <a:gd name="connsiteX0" fmla="*/ 0 w 9144004"/>
              <a:gd name="connsiteY0" fmla="*/ 0 h 3391219"/>
              <a:gd name="connsiteX1" fmla="*/ 9144000 w 9144004"/>
              <a:gd name="connsiteY1" fmla="*/ 0 h 3391219"/>
              <a:gd name="connsiteX2" fmla="*/ 9139713 w 9144004"/>
              <a:gd name="connsiteY2" fmla="*/ 3372216 h 3391219"/>
              <a:gd name="connsiteX3" fmla="*/ 8882062 w 9144004"/>
              <a:gd name="connsiteY3" fmla="*/ 3391219 h 3391219"/>
              <a:gd name="connsiteX4" fmla="*/ 8231505 w 9144004"/>
              <a:gd name="connsiteY4" fmla="*/ 3230246 h 3391219"/>
              <a:gd name="connsiteX5" fmla="*/ 7627620 w 9144004"/>
              <a:gd name="connsiteY5" fmla="*/ 3366929 h 3391219"/>
              <a:gd name="connsiteX6" fmla="*/ 9525 w 9144004"/>
              <a:gd name="connsiteY6" fmla="*/ 3376026 h 3391219"/>
              <a:gd name="connsiteX7" fmla="*/ 0 w 9144004"/>
              <a:gd name="connsiteY7" fmla="*/ 0 h 3391219"/>
              <a:gd name="connsiteX0" fmla="*/ 0 w 9144004"/>
              <a:gd name="connsiteY0" fmla="*/ 0 h 3395076"/>
              <a:gd name="connsiteX1" fmla="*/ 9144000 w 9144004"/>
              <a:gd name="connsiteY1" fmla="*/ 0 h 3395076"/>
              <a:gd name="connsiteX2" fmla="*/ 9139713 w 9144004"/>
              <a:gd name="connsiteY2" fmla="*/ 3372216 h 3395076"/>
              <a:gd name="connsiteX3" fmla="*/ 8882062 w 9144004"/>
              <a:gd name="connsiteY3" fmla="*/ 3391219 h 3395076"/>
              <a:gd name="connsiteX4" fmla="*/ 8231505 w 9144004"/>
              <a:gd name="connsiteY4" fmla="*/ 3230246 h 3395076"/>
              <a:gd name="connsiteX5" fmla="*/ 7627620 w 9144004"/>
              <a:gd name="connsiteY5" fmla="*/ 3366929 h 3395076"/>
              <a:gd name="connsiteX6" fmla="*/ 4763 w 9144004"/>
              <a:gd name="connsiteY6" fmla="*/ 3395076 h 3395076"/>
              <a:gd name="connsiteX7" fmla="*/ 0 w 9144004"/>
              <a:gd name="connsiteY7" fmla="*/ 0 h 3395076"/>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1505 w 9144004"/>
              <a:gd name="connsiteY4" fmla="*/ 3230246 h 3395504"/>
              <a:gd name="connsiteX5" fmla="*/ 7656195 w 9144004"/>
              <a:gd name="connsiteY5" fmla="*/ 3395504 h 3395504"/>
              <a:gd name="connsiteX6" fmla="*/ 4763 w 9144004"/>
              <a:gd name="connsiteY6" fmla="*/ 3395076 h 3395504"/>
              <a:gd name="connsiteX7" fmla="*/ 0 w 9144004"/>
              <a:gd name="connsiteY7" fmla="*/ 0 h 3395504"/>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3886 w 9144004"/>
              <a:gd name="connsiteY4" fmla="*/ 3239771 h 3395504"/>
              <a:gd name="connsiteX5" fmla="*/ 7656195 w 9144004"/>
              <a:gd name="connsiteY5" fmla="*/ 3395504 h 3395504"/>
              <a:gd name="connsiteX6" fmla="*/ 4763 w 9144004"/>
              <a:gd name="connsiteY6" fmla="*/ 3395076 h 3395504"/>
              <a:gd name="connsiteX7" fmla="*/ 0 w 9144004"/>
              <a:gd name="connsiteY7" fmla="*/ 0 h 3395504"/>
              <a:gd name="connsiteX0" fmla="*/ 7309 w 9151313"/>
              <a:gd name="connsiteY0" fmla="*/ 0 h 3397458"/>
              <a:gd name="connsiteX1" fmla="*/ 9151309 w 9151313"/>
              <a:gd name="connsiteY1" fmla="*/ 0 h 3397458"/>
              <a:gd name="connsiteX2" fmla="*/ 9147022 w 9151313"/>
              <a:gd name="connsiteY2" fmla="*/ 3372216 h 3397458"/>
              <a:gd name="connsiteX3" fmla="*/ 8889371 w 9151313"/>
              <a:gd name="connsiteY3" fmla="*/ 3391219 h 3397458"/>
              <a:gd name="connsiteX4" fmla="*/ 8241195 w 9151313"/>
              <a:gd name="connsiteY4" fmla="*/ 3239771 h 3397458"/>
              <a:gd name="connsiteX5" fmla="*/ 7663504 w 9151313"/>
              <a:gd name="connsiteY5" fmla="*/ 3395504 h 3397458"/>
              <a:gd name="connsiteX6" fmla="*/ 166 w 9151313"/>
              <a:gd name="connsiteY6" fmla="*/ 3397458 h 3397458"/>
              <a:gd name="connsiteX7" fmla="*/ 7309 w 9151313"/>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9371 w 9152737"/>
              <a:gd name="connsiteY3" fmla="*/ 3391219 h 3397458"/>
              <a:gd name="connsiteX4" fmla="*/ 8241195 w 9152737"/>
              <a:gd name="connsiteY4" fmla="*/ 3239771 h 3397458"/>
              <a:gd name="connsiteX5" fmla="*/ 7663504 w 9152737"/>
              <a:gd name="connsiteY5" fmla="*/ 339550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41195 w 9152737"/>
              <a:gd name="connsiteY4" fmla="*/ 3239771 h 3397458"/>
              <a:gd name="connsiteX5" fmla="*/ 7663504 w 9152737"/>
              <a:gd name="connsiteY5" fmla="*/ 339550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41195 w 9152737"/>
              <a:gd name="connsiteY4" fmla="*/ 3239771 h 3397458"/>
              <a:gd name="connsiteX5" fmla="*/ 7610164 w 9152737"/>
              <a:gd name="connsiteY5" fmla="*/ 338788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10164 w 9152737"/>
              <a:gd name="connsiteY5" fmla="*/ 338788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2544 w 9152737"/>
              <a:gd name="connsiteY5" fmla="*/ 3378359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8259 w 9152737"/>
              <a:gd name="connsiteY5" fmla="*/ 338407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2544 w 9152737"/>
              <a:gd name="connsiteY5" fmla="*/ 3378359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6354 w 9152737"/>
              <a:gd name="connsiteY5" fmla="*/ 3385979 h 3397458"/>
              <a:gd name="connsiteX6" fmla="*/ 166 w 9152737"/>
              <a:gd name="connsiteY6" fmla="*/ 3397458 h 3397458"/>
              <a:gd name="connsiteX7" fmla="*/ 7309 w 9152737"/>
              <a:gd name="connsiteY7" fmla="*/ 0 h 33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737" h="3397458">
                <a:moveTo>
                  <a:pt x="7309" y="0"/>
                </a:moveTo>
                <a:lnTo>
                  <a:pt x="9151309" y="0"/>
                </a:lnTo>
                <a:cubicBezTo>
                  <a:pt x="9151468" y="1486022"/>
                  <a:pt x="9152578" y="1891909"/>
                  <a:pt x="9152737" y="3377931"/>
                </a:cubicBezTo>
                <a:lnTo>
                  <a:pt x="8883656" y="3385504"/>
                </a:lnTo>
                <a:lnTo>
                  <a:pt x="8237385" y="3245486"/>
                </a:lnTo>
                <a:lnTo>
                  <a:pt x="7606354" y="3385979"/>
                </a:lnTo>
                <a:lnTo>
                  <a:pt x="166" y="3397458"/>
                </a:lnTo>
                <a:cubicBezTo>
                  <a:pt x="-1422" y="2265766"/>
                  <a:pt x="8897" y="1131692"/>
                  <a:pt x="7309" y="0"/>
                </a:cubicBezTo>
                <a:close/>
              </a:path>
            </a:pathLst>
          </a:custGeom>
          <a:noFill/>
        </p:spPr>
        <p:txBody>
          <a:bodyPr anchor="ctr">
            <a:normAutofit/>
          </a:bodyPr>
          <a:lstStyle>
            <a:lvl1pPr marL="152396" indent="0" algn="ctr">
              <a:buNone/>
              <a:defRPr sz="1600"/>
            </a:lvl1pPr>
          </a:lstStyle>
          <a:p>
            <a:r>
              <a:rPr lang="en-US"/>
              <a:t>Click here to add image</a:t>
            </a:r>
          </a:p>
        </p:txBody>
      </p:sp>
    </p:spTree>
    <p:extLst>
      <p:ext uri="{BB962C8B-B14F-4D97-AF65-F5344CB8AC3E}">
        <p14:creationId xmlns:p14="http://schemas.microsoft.com/office/powerpoint/2010/main" val="2000480366"/>
      </p:ext>
    </p:extLst>
  </p:cSld>
  <p:clrMapOvr>
    <a:masterClrMapping/>
  </p:clrMapOvr>
  <p:extLst>
    <p:ext uri="{DCECCB84-F9BA-43D5-87BE-67443E8EF086}">
      <p15:sldGuideLst xmlns:p15="http://schemas.microsoft.com/office/powerpoint/2012/main">
        <p15:guide id="1" orient="horz" pos="2130">
          <p15:clr>
            <a:srgbClr val="FBAE40"/>
          </p15:clr>
        </p15:guide>
        <p15:guide id="2"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94087"/>
            <a:ext cx="10668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33101753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Agenda - Ligh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476D97B-95E1-288C-93FB-D887456F53AB}"/>
              </a:ext>
            </a:extLst>
          </p:cNvPr>
          <p:cNvSpPr>
            <a:spLocks noGrp="1"/>
          </p:cNvSpPr>
          <p:nvPr>
            <p:ph type="pic" sz="quarter" idx="11"/>
          </p:nvPr>
        </p:nvSpPr>
        <p:spPr>
          <a:xfrm>
            <a:off x="8743325" y="1531308"/>
            <a:ext cx="2975020" cy="4712977"/>
          </a:xfrm>
        </p:spPr>
      </p:sp>
    </p:spTree>
    <p:extLst>
      <p:ext uri="{BB962C8B-B14F-4D97-AF65-F5344CB8AC3E}">
        <p14:creationId xmlns:p14="http://schemas.microsoft.com/office/powerpoint/2010/main" val="123484186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ntent - Ligh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13AE9919-8BE1-9B8D-8546-E7527B31B533}"/>
              </a:ext>
            </a:extLst>
          </p:cNvPr>
          <p:cNvSpPr>
            <a:spLocks noGrp="1"/>
          </p:cNvSpPr>
          <p:nvPr>
            <p:ph type="title" hasCustomPrompt="1"/>
          </p:nvPr>
        </p:nvSpPr>
        <p:spPr>
          <a:xfrm>
            <a:off x="555625" y="225659"/>
            <a:ext cx="11120438" cy="923456"/>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4" name="Content Placeholder 3">
            <a:extLst>
              <a:ext uri="{FF2B5EF4-FFF2-40B4-BE49-F238E27FC236}">
                <a16:creationId xmlns:a16="http://schemas.microsoft.com/office/drawing/2014/main" id="{27962594-0612-4734-B801-D3A8ACEC8AD4}"/>
              </a:ext>
            </a:extLst>
          </p:cNvPr>
          <p:cNvSpPr>
            <a:spLocks noGrp="1"/>
          </p:cNvSpPr>
          <p:nvPr>
            <p:ph sz="quarter" idx="15"/>
          </p:nvPr>
        </p:nvSpPr>
        <p:spPr>
          <a:xfrm>
            <a:off x="555625" y="1362635"/>
            <a:ext cx="11120438" cy="4807978"/>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Graphic 24">
            <a:extLst>
              <a:ext uri="{FF2B5EF4-FFF2-40B4-BE49-F238E27FC236}">
                <a16:creationId xmlns:a16="http://schemas.microsoft.com/office/drawing/2014/main" id="{6E1E8192-4301-9E2C-0BEC-A3F968017D70}"/>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100000">
                <a:schemeClr val="accent1">
                  <a:lumMod val="67000"/>
                </a:schemeClr>
              </a:gs>
              <a:gs pos="48000">
                <a:schemeClr val="accent1">
                  <a:lumMod val="97000"/>
                  <a:lumOff val="3000"/>
                </a:schemeClr>
              </a:gs>
              <a:gs pos="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6" name="Graphic 26">
            <a:extLst>
              <a:ext uri="{FF2B5EF4-FFF2-40B4-BE49-F238E27FC236}">
                <a16:creationId xmlns:a16="http://schemas.microsoft.com/office/drawing/2014/main" id="{C7044421-654C-898B-E43A-07F00E64317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4419305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Header Only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C5E-A17F-962C-C2C4-ED4C1F590332}"/>
              </a:ext>
            </a:extLst>
          </p:cNvPr>
          <p:cNvSpPr>
            <a:spLocks noGrp="1"/>
          </p:cNvSpPr>
          <p:nvPr>
            <p:ph type="title"/>
          </p:nvPr>
        </p:nvSpPr>
        <p:spPr>
          <a:xfrm>
            <a:off x="515938" y="522810"/>
            <a:ext cx="11160122" cy="1167879"/>
          </a:xfrm>
          <a:prstGeom prst="rect">
            <a:avLst/>
          </a:prstGeom>
        </p:spPr>
        <p:txBody>
          <a:bodyPr/>
          <a:lstStyle>
            <a:lvl1pPr>
              <a:defRPr>
                <a:latin typeface="PP Neue Machina Plain" pitchFamily="2" charset="0"/>
              </a:defRPr>
            </a:lvl1pPr>
          </a:lstStyle>
          <a:p>
            <a:r>
              <a:rPr lang="en-US"/>
              <a:t>Click to edit Master title style</a:t>
            </a:r>
          </a:p>
        </p:txBody>
      </p:sp>
    </p:spTree>
    <p:extLst>
      <p:ext uri="{BB962C8B-B14F-4D97-AF65-F5344CB8AC3E}">
        <p14:creationId xmlns:p14="http://schemas.microsoft.com/office/powerpoint/2010/main" val="28157941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Blank - Dark">
    <p:bg>
      <p:bgRef idx="1001">
        <a:schemeClr val="bg1"/>
      </p:bgRef>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F58B796-5215-BBC6-0825-A613BE8B214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
        <p:nvSpPr>
          <p:cNvPr id="2" name="Title 1">
            <a:extLst>
              <a:ext uri="{FF2B5EF4-FFF2-40B4-BE49-F238E27FC236}">
                <a16:creationId xmlns:a16="http://schemas.microsoft.com/office/drawing/2014/main" id="{93FCED70-F2EF-D27D-AE28-42415F67DA78}"/>
              </a:ext>
            </a:extLst>
          </p:cNvPr>
          <p:cNvSpPr>
            <a:spLocks noGrp="1"/>
          </p:cNvSpPr>
          <p:nvPr>
            <p:ph type="title"/>
          </p:nvPr>
        </p:nvSpPr>
        <p:spPr>
          <a:xfrm>
            <a:off x="515937" y="290309"/>
            <a:ext cx="11160123" cy="492443"/>
          </a:xfrm>
        </p:spPr>
        <p:txBody>
          <a:bodyPr lIns="0" tIns="0" rIns="0" bIns="0">
            <a:spAutoFit/>
          </a:bodyPr>
          <a:lstStyle/>
          <a:p>
            <a:r>
              <a:rPr lang="en-US"/>
              <a:t>Click to edit Master title style</a:t>
            </a:r>
          </a:p>
        </p:txBody>
      </p:sp>
      <p:pic>
        <p:nvPicPr>
          <p:cNvPr id="3" name="Graphic 2">
            <a:extLst>
              <a:ext uri="{FF2B5EF4-FFF2-40B4-BE49-F238E27FC236}">
                <a16:creationId xmlns:a16="http://schemas.microsoft.com/office/drawing/2014/main" id="{FE89AA29-C2CF-989A-3F84-59A0925105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Tree>
    <p:extLst>
      <p:ext uri="{BB962C8B-B14F-4D97-AF65-F5344CB8AC3E}">
        <p14:creationId xmlns:p14="http://schemas.microsoft.com/office/powerpoint/2010/main" val="3226830476"/>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Title with Half Imag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16502C2A-CFCA-9D76-87CA-E72B0507C896}"/>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bg1"/>
                </a:solidFill>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4">
            <a:extLst>
              <a:ext uri="{FF2B5EF4-FFF2-40B4-BE49-F238E27FC236}">
                <a16:creationId xmlns:a16="http://schemas.microsoft.com/office/drawing/2014/main" id="{333D92DE-0F3F-2D03-DDF8-4C4EB0E49B39}"/>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PP Neue Machina Plain" pitchFamily="2" charset="77"/>
              </a:defRPr>
            </a:lvl1pPr>
          </a:lstStyle>
          <a:p>
            <a:pPr lvl="0"/>
            <a:r>
              <a:rPr lang="en-US"/>
              <a:t>Click to edit Master text styles</a:t>
            </a:r>
          </a:p>
        </p:txBody>
      </p:sp>
      <p:sp>
        <p:nvSpPr>
          <p:cNvPr id="6" name="Picture Placeholder 19">
            <a:extLst>
              <a:ext uri="{FF2B5EF4-FFF2-40B4-BE49-F238E27FC236}">
                <a16:creationId xmlns:a16="http://schemas.microsoft.com/office/drawing/2014/main" id="{DBA15F6C-07E6-7740-D821-F4877DED83FE}"/>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r>
              <a:rPr lang="en-US"/>
              <a:t>Click icon to add picture</a:t>
            </a:r>
            <a:endParaRPr lang="de-DE"/>
          </a:p>
        </p:txBody>
      </p:sp>
    </p:spTree>
    <p:extLst>
      <p:ext uri="{BB962C8B-B14F-4D97-AF65-F5344CB8AC3E}">
        <p14:creationId xmlns:p14="http://schemas.microsoft.com/office/powerpoint/2010/main" val="4364702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Header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C5E-A17F-962C-C2C4-ED4C1F590332}"/>
              </a:ext>
            </a:extLst>
          </p:cNvPr>
          <p:cNvSpPr>
            <a:spLocks noGrp="1"/>
          </p:cNvSpPr>
          <p:nvPr>
            <p:ph type="title"/>
          </p:nvPr>
        </p:nvSpPr>
        <p:spPr>
          <a:xfrm>
            <a:off x="515938" y="298692"/>
            <a:ext cx="11160122" cy="938437"/>
          </a:xfrm>
          <a:prstGeom prst="rect">
            <a:avLst/>
          </a:prstGeom>
        </p:spPr>
        <p:txBody>
          <a:bodyPr/>
          <a:lstStyle>
            <a:lvl1pPr>
              <a:defRPr b="0" i="0">
                <a:latin typeface="PP Neue Machina Plain" pitchFamily="2" charset="77"/>
              </a:defRPr>
            </a:lvl1pPr>
          </a:lstStyle>
          <a:p>
            <a:r>
              <a:rPr lang="en-US"/>
              <a:t>Click to edit Master title style</a:t>
            </a:r>
          </a:p>
        </p:txBody>
      </p:sp>
    </p:spTree>
    <p:extLst>
      <p:ext uri="{BB962C8B-B14F-4D97-AF65-F5344CB8AC3E}">
        <p14:creationId xmlns:p14="http://schemas.microsoft.com/office/powerpoint/2010/main" val="4213484029"/>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cSld name="Title with Half Image -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16502C2A-CFCA-9D76-87CA-E72B0507C896}"/>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bg1"/>
                </a:solidFill>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4">
            <a:extLst>
              <a:ext uri="{FF2B5EF4-FFF2-40B4-BE49-F238E27FC236}">
                <a16:creationId xmlns:a16="http://schemas.microsoft.com/office/drawing/2014/main" id="{333D92DE-0F3F-2D03-DDF8-4C4EB0E49B39}"/>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PP Neue Machina Plain" pitchFamily="2" charset="77"/>
              </a:defRPr>
            </a:lvl1pPr>
          </a:lstStyle>
          <a:p>
            <a:pPr lvl="0"/>
            <a:r>
              <a:rPr lang="en-US"/>
              <a:t>Click to edit Master text styles</a:t>
            </a:r>
          </a:p>
        </p:txBody>
      </p:sp>
      <p:sp>
        <p:nvSpPr>
          <p:cNvPr id="5" name="Picture Placeholder 19">
            <a:extLst>
              <a:ext uri="{FF2B5EF4-FFF2-40B4-BE49-F238E27FC236}">
                <a16:creationId xmlns:a16="http://schemas.microsoft.com/office/drawing/2014/main" id="{83BB4CDB-20E8-A359-A644-D16718FBF412}"/>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r>
              <a:rPr lang="en-US"/>
              <a:t>Click icon to add picture</a:t>
            </a:r>
            <a:endParaRPr lang="de-DE"/>
          </a:p>
        </p:txBody>
      </p:sp>
    </p:spTree>
    <p:extLst>
      <p:ext uri="{BB962C8B-B14F-4D97-AF65-F5344CB8AC3E}">
        <p14:creationId xmlns:p14="http://schemas.microsoft.com/office/powerpoint/2010/main" val="29908547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with Image - Dark">
    <p:bg>
      <p:bgPr>
        <a:solidFill>
          <a:schemeClr val="tx1"/>
        </a:solidFill>
        <a:effectLst/>
      </p:bgPr>
    </p:bg>
    <p:spTree>
      <p:nvGrpSpPr>
        <p:cNvPr id="1" name=""/>
        <p:cNvGrpSpPr/>
        <p:nvPr/>
      </p:nvGrpSpPr>
      <p:grpSpPr>
        <a:xfrm>
          <a:off x="0" y="0"/>
          <a:ext cx="0" cy="0"/>
          <a:chOff x="0" y="0"/>
          <a:chExt cx="0" cy="0"/>
        </a:xfrm>
      </p:grpSpPr>
      <p:sp>
        <p:nvSpPr>
          <p:cNvPr id="7" name="Picture Placeholder 32">
            <a:extLst>
              <a:ext uri="{FF2B5EF4-FFF2-40B4-BE49-F238E27FC236}">
                <a16:creationId xmlns:a16="http://schemas.microsoft.com/office/drawing/2014/main" id="{E164727B-255B-60EF-D95D-54A1A03DAAFF}"/>
              </a:ext>
            </a:extLst>
          </p:cNvPr>
          <p:cNvSpPr>
            <a:spLocks noGrp="1"/>
          </p:cNvSpPr>
          <p:nvPr>
            <p:ph type="pic" sz="quarter" idx="13" hasCustomPrompt="1"/>
          </p:nvPr>
        </p:nvSpPr>
        <p:spPr>
          <a:xfrm>
            <a:off x="0" y="0"/>
            <a:ext cx="12192000" cy="6858000"/>
          </a:xfrm>
        </p:spPr>
        <p:txBody>
          <a:bodyPr>
            <a:noAutofit/>
          </a:bodyPr>
          <a:lstStyle>
            <a:lvl1pPr marL="0" indent="0">
              <a:buNone/>
              <a:defRPr>
                <a:solidFill>
                  <a:schemeClr val="bg1"/>
                </a:solidFill>
              </a:defRPr>
            </a:lvl1pPr>
          </a:lstStyle>
          <a:p>
            <a:r>
              <a:rPr lang="en-US"/>
              <a:t>Click icon to add image</a:t>
            </a:r>
          </a:p>
        </p:txBody>
      </p:sp>
      <p:sp>
        <p:nvSpPr>
          <p:cNvPr id="2" name="Title 1">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417801"/>
            <a:ext cx="10642830" cy="1919124"/>
          </a:xfrm>
        </p:spPr>
        <p:txBody>
          <a:bodyPr anchor="ctr">
            <a:normAutofit/>
          </a:bodyPr>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6502C2A-CFCA-9D76-87CA-E72B0507C896}"/>
              </a:ext>
            </a:extLst>
          </p:cNvPr>
          <p:cNvSpPr>
            <a:spLocks noGrp="1"/>
          </p:cNvSpPr>
          <p:nvPr>
            <p:ph type="subTitle" idx="1"/>
          </p:nvPr>
        </p:nvSpPr>
        <p:spPr>
          <a:xfrm>
            <a:off x="501649" y="3429000"/>
            <a:ext cx="10642831" cy="1655762"/>
          </a:xfrm>
        </p:spPr>
        <p:txBody>
          <a:bodyPr>
            <a:normAutofit/>
          </a:bodyPr>
          <a:lstStyle>
            <a:lvl1pPr marL="0" indent="0" algn="l">
              <a:lnSpc>
                <a:spcPct val="100000"/>
              </a:lnSpc>
              <a:buNone/>
              <a:defRPr sz="2400">
                <a:solidFill>
                  <a:schemeClr val="bg1"/>
                </a:solidFill>
                <a:latin typeface="Avenir LT 45 Book" panose="020B05030200000200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6" y="264552"/>
            <a:ext cx="2401377" cy="902226"/>
          </a:xfrm>
          <a:prstGeom prst="rect">
            <a:avLst/>
          </a:prstGeom>
        </p:spPr>
      </p:pic>
      <p:sp>
        <p:nvSpPr>
          <p:cNvPr id="9" name="Text Placeholder 4">
            <a:extLst>
              <a:ext uri="{FF2B5EF4-FFF2-40B4-BE49-F238E27FC236}">
                <a16:creationId xmlns:a16="http://schemas.microsoft.com/office/drawing/2014/main" id="{3B1259AF-0A33-8090-B5CE-FA1916084C96}"/>
              </a:ext>
            </a:extLst>
          </p:cNvPr>
          <p:cNvSpPr>
            <a:spLocks noGrp="1"/>
          </p:cNvSpPr>
          <p:nvPr>
            <p:ph type="body" sz="quarter" idx="14"/>
          </p:nvPr>
        </p:nvSpPr>
        <p:spPr>
          <a:xfrm>
            <a:off x="501650" y="5928527"/>
            <a:ext cx="5594350" cy="259548"/>
          </a:xfrm>
        </p:spPr>
        <p:txBody>
          <a:bodyPr anchor="b">
            <a:normAutofit/>
          </a:bodyPr>
          <a:lstStyle>
            <a:lvl1pPr marL="0" indent="0">
              <a:buNone/>
              <a:defRPr lang="en-US" sz="1400" b="0" i="0" kern="1200" dirty="0" smtClean="0">
                <a:solidFill>
                  <a:schemeClr val="bg1"/>
                </a:solidFill>
                <a:latin typeface="PP Neue Machina Plain" pitchFamily="2" charset="77"/>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2508714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pure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413997"/>
      </p:ext>
    </p:extLst>
  </p:cSld>
  <p:clrMapOvr>
    <a:overrideClrMapping bg1="dk1" tx1="lt1" bg2="dk2" tx2="lt2" accent1="accent1" accent2="accent2" accent3="accent3" accent4="accent4" accent5="accent5" accent6="accent6" hlink="hlink" folHlink="folHlink"/>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Section Break - Dark 1">
    <p:bg>
      <p:bgRef idx="1001">
        <a:schemeClr val="bg1"/>
      </p:bgRef>
    </p:bg>
    <p:spTree>
      <p:nvGrpSpPr>
        <p:cNvPr id="1" name=""/>
        <p:cNvGrpSpPr/>
        <p:nvPr/>
      </p:nvGrpSpPr>
      <p:grpSpPr>
        <a:xfrm>
          <a:off x="0" y="0"/>
          <a:ext cx="0" cy="0"/>
          <a:chOff x="0" y="0"/>
          <a:chExt cx="0" cy="0"/>
        </a:xfrm>
      </p:grpSpPr>
      <p:sp>
        <p:nvSpPr>
          <p:cNvPr id="8" name="Picture Placeholder 47">
            <a:extLst>
              <a:ext uri="{FF2B5EF4-FFF2-40B4-BE49-F238E27FC236}">
                <a16:creationId xmlns:a16="http://schemas.microsoft.com/office/drawing/2014/main" id="{78004D37-C7E0-B198-98DF-1D5CB04C7804}"/>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r>
              <a:rPr lang="en-US"/>
              <a:t>Click icon to add picture</a:t>
            </a:r>
            <a:endParaRPr lang="de-DE"/>
          </a:p>
        </p:txBody>
      </p:sp>
      <p:sp>
        <p:nvSpPr>
          <p:cNvPr id="11" name="Title 1">
            <a:extLst>
              <a:ext uri="{FF2B5EF4-FFF2-40B4-BE49-F238E27FC236}">
                <a16:creationId xmlns:a16="http://schemas.microsoft.com/office/drawing/2014/main" id="{75C75878-87AF-E90C-0A95-F2723AE9A3DE}"/>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spTree>
    <p:extLst>
      <p:ext uri="{BB962C8B-B14F-4D97-AF65-F5344CB8AC3E}">
        <p14:creationId xmlns:p14="http://schemas.microsoft.com/office/powerpoint/2010/main" val="3750135288"/>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BoilerPlate - Dark">
    <p:bg>
      <p:bgRef idx="1001">
        <a:schemeClr val="bg1"/>
      </p:bgRef>
    </p:bg>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6AA5DFB2-7C97-4484-9ABC-6C9CB40C9966}"/>
              </a:ext>
            </a:extLst>
          </p:cNvPr>
          <p:cNvSpPr>
            <a:spLocks noGrp="1"/>
          </p:cNvSpPr>
          <p:nvPr>
            <p:ph type="body" sz="quarter" idx="13" hasCustomPrompt="1"/>
          </p:nvPr>
        </p:nvSpPr>
        <p:spPr>
          <a:xfrm>
            <a:off x="448954" y="1803585"/>
            <a:ext cx="5647046" cy="2019172"/>
          </a:xfrm>
          <a:prstGeom prst="rect">
            <a:avLst/>
          </a:prstGeom>
        </p:spPr>
        <p:txBody>
          <a:bodyPr anchor="ctr"/>
          <a:lstStyle>
            <a:lvl1pPr marL="0" indent="0" algn="l">
              <a:buNone/>
              <a:defRPr sz="4500" b="0" i="0">
                <a:solidFill>
                  <a:schemeClr val="tx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3971023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 Dark">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13AE9919-8BE1-9B8D-8546-E7527B31B533}"/>
              </a:ext>
            </a:extLst>
          </p:cNvPr>
          <p:cNvSpPr>
            <a:spLocks noGrp="1"/>
          </p:cNvSpPr>
          <p:nvPr>
            <p:ph type="title" hasCustomPrompt="1"/>
          </p:nvPr>
        </p:nvSpPr>
        <p:spPr>
          <a:xfrm>
            <a:off x="555624" y="313765"/>
            <a:ext cx="11120437" cy="1165411"/>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4" name="Content Placeholder 3">
            <a:extLst>
              <a:ext uri="{FF2B5EF4-FFF2-40B4-BE49-F238E27FC236}">
                <a16:creationId xmlns:a16="http://schemas.microsoft.com/office/drawing/2014/main" id="{FE12609B-87A5-4A8C-8929-D2EF2587289E}"/>
              </a:ext>
            </a:extLst>
          </p:cNvPr>
          <p:cNvSpPr>
            <a:spLocks noGrp="1"/>
          </p:cNvSpPr>
          <p:nvPr>
            <p:ph sz="quarter" idx="15"/>
          </p:nvPr>
        </p:nvSpPr>
        <p:spPr>
          <a:xfrm>
            <a:off x="555625" y="1712259"/>
            <a:ext cx="11120438" cy="4458354"/>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A4ED52AC-786A-9EB4-ACA6-3DAB9760DDC3}"/>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FFC000"/>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DBEBBB57-01BB-8102-CF44-A499124F7BD8}"/>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rgbClr val="FFC000"/>
              </a:gs>
              <a:gs pos="100000">
                <a:srgbClr val="E3056C"/>
              </a:gs>
              <a:gs pos="100000">
                <a:schemeClr val="accent3">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67352244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 L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BCF6B3-0BEB-579D-C3AB-AD2DCA6AF937}"/>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8" name="Title Placeholder 1">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82971"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0" name="Content Placeholder 2">
            <a:extLst>
              <a:ext uri="{FF2B5EF4-FFF2-40B4-BE49-F238E27FC236}">
                <a16:creationId xmlns:a16="http://schemas.microsoft.com/office/drawing/2014/main" id="{0DABA801-F541-6080-6E85-E1A06126D6A8}"/>
              </a:ext>
            </a:extLst>
          </p:cNvPr>
          <p:cNvSpPr>
            <a:spLocks noGrp="1"/>
          </p:cNvSpPr>
          <p:nvPr>
            <p:ph sz="half" idx="13"/>
          </p:nvPr>
        </p:nvSpPr>
        <p:spPr>
          <a:xfrm>
            <a:off x="6353066"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E4FE5361-3098-054A-438D-8AB161D58D31}"/>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95C7F047-7E30-8739-0750-842D1F0F3753}"/>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862375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 Light">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BCF6B3-0BEB-579D-C3AB-AD2DCA6AF937}"/>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Aptos" panose="020B0004020202020204" pitchFamily="34" charset="0"/>
              </a:defRPr>
            </a:lvl1pPr>
            <a:lvl2pPr marL="742950" indent="-285750">
              <a:buFont typeface="Arial" panose="020B0604020202020204" pitchFamily="34" charset="0"/>
              <a:buChar char="•"/>
              <a:defRPr b="0" i="0">
                <a:latin typeface="Aptos" panose="020B0004020202020204" pitchFamily="34" charset="0"/>
              </a:defRPr>
            </a:lvl2pPr>
            <a:lvl3pPr marL="1200150" indent="-285750">
              <a:buFont typeface="Arial" panose="020B0604020202020204" pitchFamily="34" charset="0"/>
              <a:buChar char="•"/>
              <a:defRPr b="0" i="0">
                <a:latin typeface="Aptos" panose="020B000402020202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8" name="Title Placeholder 1">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82971"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0" name="Content Placeholder 2">
            <a:extLst>
              <a:ext uri="{FF2B5EF4-FFF2-40B4-BE49-F238E27FC236}">
                <a16:creationId xmlns:a16="http://schemas.microsoft.com/office/drawing/2014/main" id="{0DABA801-F541-6080-6E85-E1A06126D6A8}"/>
              </a:ext>
            </a:extLst>
          </p:cNvPr>
          <p:cNvSpPr>
            <a:spLocks noGrp="1"/>
          </p:cNvSpPr>
          <p:nvPr>
            <p:ph sz="half" idx="13"/>
          </p:nvPr>
        </p:nvSpPr>
        <p:spPr>
          <a:xfrm>
            <a:off x="6353066" y="1825625"/>
            <a:ext cx="5333717" cy="4351338"/>
          </a:xfrm>
          <a:prstGeom prst="rect">
            <a:avLst/>
          </a:prstGeom>
        </p:spPr>
        <p:txBody>
          <a:bodyPr>
            <a:normAutofit/>
          </a:bodyPr>
          <a:lstStyle>
            <a:lvl1pPr marL="285750" indent="-285750">
              <a:buFont typeface="Arial" panose="020B0604020202020204" pitchFamily="34" charset="0"/>
              <a:buChar char="•"/>
              <a:defRPr b="0" i="0">
                <a:latin typeface="Aptos" panose="020B0004020202020204" pitchFamily="34" charset="0"/>
              </a:defRPr>
            </a:lvl1pPr>
            <a:lvl2pPr marL="742950" indent="-285750">
              <a:buFont typeface="Arial" panose="020B0604020202020204" pitchFamily="34" charset="0"/>
              <a:buChar char="•"/>
              <a:defRPr b="0" i="0">
                <a:latin typeface="Aptos" panose="020B0004020202020204" pitchFamily="34" charset="0"/>
              </a:defRPr>
            </a:lvl2pPr>
            <a:lvl3pPr marL="1200150" indent="-285750">
              <a:buFont typeface="Arial" panose="020B0604020202020204" pitchFamily="34" charset="0"/>
              <a:buChar char="•"/>
              <a:defRPr b="0" i="0">
                <a:latin typeface="Aptos" panose="020B000402020202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E4FE5361-3098-054A-438D-8AB161D58D31}"/>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95C7F047-7E30-8739-0750-842D1F0F3753}"/>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650638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Dark">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BCF6B3-0BEB-579D-C3AB-AD2DCA6AF937}"/>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8" name="Title Placeholder 1">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solidFill>
                  <a:schemeClr val="bg1"/>
                </a:solidFill>
                <a:latin typeface="PP Neue Machina Plain" pitchFamily="2" charset="77"/>
              </a:defRPr>
            </a:lvl1pPr>
          </a:lstStyle>
          <a:p>
            <a:r>
              <a:rPr lang="en-US"/>
              <a:t>Click To Edit Master Title Style</a:t>
            </a:r>
          </a:p>
        </p:txBody>
      </p:sp>
      <p:sp>
        <p:nvSpPr>
          <p:cNvPr id="10" name="Content Placeholder 2">
            <a:extLst>
              <a:ext uri="{FF2B5EF4-FFF2-40B4-BE49-F238E27FC236}">
                <a16:creationId xmlns:a16="http://schemas.microsoft.com/office/drawing/2014/main" id="{0DABA801-F541-6080-6E85-E1A06126D6A8}"/>
              </a:ext>
            </a:extLst>
          </p:cNvPr>
          <p:cNvSpPr>
            <a:spLocks noGrp="1"/>
          </p:cNvSpPr>
          <p:nvPr>
            <p:ph sz="half" idx="13"/>
          </p:nvPr>
        </p:nvSpPr>
        <p:spPr>
          <a:xfrm>
            <a:off x="6353066" y="1825625"/>
            <a:ext cx="5333717" cy="4351338"/>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C73EEC33-96D8-CAB2-73DA-5F1C1CCFBFE3}"/>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4" name="Graphic 26">
            <a:extLst>
              <a:ext uri="{FF2B5EF4-FFF2-40B4-BE49-F238E27FC236}">
                <a16:creationId xmlns:a16="http://schemas.microsoft.com/office/drawing/2014/main" id="{546AD323-7E8F-681B-8C52-86DA37DAB2F7}"/>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058443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ntent With Image - Ligh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D64E704-FE42-FBB6-20FD-535A52E58B2C}"/>
              </a:ext>
            </a:extLst>
          </p:cNvPr>
          <p:cNvSpPr/>
          <p:nvPr userDrawn="1"/>
        </p:nvSpPr>
        <p:spPr>
          <a:xfrm>
            <a:off x="5467350" y="6467475"/>
            <a:ext cx="2124075" cy="203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1" name="Picture Placeholder 10">
            <a:extLst>
              <a:ext uri="{FF2B5EF4-FFF2-40B4-BE49-F238E27FC236}">
                <a16:creationId xmlns:a16="http://schemas.microsoft.com/office/drawing/2014/main" id="{00C3E987-87AD-8816-C3B4-CA4D20556442}"/>
              </a:ext>
            </a:extLst>
          </p:cNvPr>
          <p:cNvSpPr>
            <a:spLocks noGrp="1"/>
          </p:cNvSpPr>
          <p:nvPr>
            <p:ph type="pic" sz="quarter" idx="14"/>
          </p:nvPr>
        </p:nvSpPr>
        <p:spPr bwMode="auto">
          <a:xfrm>
            <a:off x="7048982" y="943986"/>
            <a:ext cx="5143019" cy="5666044"/>
          </a:xfrm>
          <a:custGeom>
            <a:avLst/>
            <a:gdLst>
              <a:gd name="connsiteX0" fmla="*/ 4075726 w 4998721"/>
              <a:gd name="connsiteY0" fmla="*/ 0 h 5507071"/>
              <a:gd name="connsiteX1" fmla="*/ 4998721 w 4998721"/>
              <a:gd name="connsiteY1" fmla="*/ 242517 h 5507071"/>
              <a:gd name="connsiteX2" fmla="*/ 4998721 w 4998721"/>
              <a:gd name="connsiteY2" fmla="*/ 5102636 h 5507071"/>
              <a:gd name="connsiteX3" fmla="*/ 4158468 w 4998721"/>
              <a:gd name="connsiteY3" fmla="*/ 4872244 h 5507071"/>
              <a:gd name="connsiteX4" fmla="*/ 0 w 4998721"/>
              <a:gd name="connsiteY4" fmla="*/ 5507071 h 5507071"/>
              <a:gd name="connsiteX5" fmla="*/ 0 w 4998721"/>
              <a:gd name="connsiteY5" fmla="*/ 568489 h 55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1" h="5507071">
                <a:moveTo>
                  <a:pt x="4075726" y="0"/>
                </a:moveTo>
                <a:lnTo>
                  <a:pt x="4998721" y="242517"/>
                </a:lnTo>
                <a:lnTo>
                  <a:pt x="4998721" y="5102636"/>
                </a:lnTo>
                <a:lnTo>
                  <a:pt x="4158468" y="4872244"/>
                </a:lnTo>
                <a:lnTo>
                  <a:pt x="0" y="5507071"/>
                </a:lnTo>
                <a:lnTo>
                  <a:pt x="0" y="568489"/>
                </a:lnTo>
                <a:close/>
              </a:path>
            </a:pathLst>
          </a:custGeom>
          <a:solidFill>
            <a:schemeClr val="bg2">
              <a:lumMod val="20000"/>
              <a:lumOff val="80000"/>
            </a:schemeClr>
          </a:solidFill>
          <a:ln>
            <a:noFill/>
          </a:ln>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5" name="Content Placeholder 2">
            <a:extLst>
              <a:ext uri="{FF2B5EF4-FFF2-40B4-BE49-F238E27FC236}">
                <a16:creationId xmlns:a16="http://schemas.microsoft.com/office/drawing/2014/main" id="{36614F09-9644-BCB7-F720-84DA3B82AB96}"/>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6" name="Title Placeholder 1">
            <a:extLst>
              <a:ext uri="{FF2B5EF4-FFF2-40B4-BE49-F238E27FC236}">
                <a16:creationId xmlns:a16="http://schemas.microsoft.com/office/drawing/2014/main" id="{7F119ECE-B6BF-5A49-1013-E5C80F5037BC}"/>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4" name="Graphic 15">
            <a:extLst>
              <a:ext uri="{FF2B5EF4-FFF2-40B4-BE49-F238E27FC236}">
                <a16:creationId xmlns:a16="http://schemas.microsoft.com/office/drawing/2014/main" id="{DC9AE4F7-E3C1-6E0B-E3AD-C8AEC8AA83BB}"/>
              </a:ext>
            </a:extLst>
          </p:cNvPr>
          <p:cNvSpPr/>
          <p:nvPr userDrawn="1"/>
        </p:nvSpPr>
        <p:spPr>
          <a:xfrm>
            <a:off x="7045813" y="5953440"/>
            <a:ext cx="5148060" cy="654046"/>
          </a:xfrm>
          <a:custGeom>
            <a:avLst/>
            <a:gdLst>
              <a:gd name="connsiteX0" fmla="*/ 4307570 w 5148060"/>
              <a:gd name="connsiteY0" fmla="*/ 93035 h 654046"/>
              <a:gd name="connsiteX1" fmla="*/ 2 w 5148060"/>
              <a:gd name="connsiteY1" fmla="*/ 653151 h 654046"/>
              <a:gd name="connsiteX2" fmla="*/ 4294224 w 5148060"/>
              <a:gd name="connsiteY2" fmla="*/ 0 h 654046"/>
              <a:gd name="connsiteX3" fmla="*/ 5148061 w 5148060"/>
              <a:gd name="connsiteY3" fmla="*/ 236781 h 654046"/>
              <a:gd name="connsiteX4" fmla="*/ 4307570 w 5148060"/>
              <a:gd name="connsiteY4" fmla="*/ 93035 h 65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060" h="654046">
                <a:moveTo>
                  <a:pt x="4307570" y="93035"/>
                </a:moveTo>
                <a:cubicBezTo>
                  <a:pt x="1430986" y="482968"/>
                  <a:pt x="2163" y="668657"/>
                  <a:pt x="2" y="653151"/>
                </a:cubicBezTo>
                <a:cubicBezTo>
                  <a:pt x="-2158" y="637645"/>
                  <a:pt x="1422216" y="420945"/>
                  <a:pt x="4294224" y="0"/>
                </a:cubicBezTo>
                <a:cubicBezTo>
                  <a:pt x="4578794" y="78927"/>
                  <a:pt x="4863491" y="157854"/>
                  <a:pt x="5148061" y="236781"/>
                </a:cubicBezTo>
                <a:cubicBezTo>
                  <a:pt x="4867940" y="188866"/>
                  <a:pt x="4587691" y="140950"/>
                  <a:pt x="4307570" y="93035"/>
                </a:cubicBezTo>
                <a:close/>
              </a:path>
            </a:pathLst>
          </a:custGeom>
          <a:gradFill>
            <a:gsLst>
              <a:gs pos="0">
                <a:srgbClr val="FFC000"/>
              </a:gs>
              <a:gs pos="100000">
                <a:srgbClr val="E3056C"/>
              </a:gs>
              <a:gs pos="100000">
                <a:schemeClr val="accent3">
                  <a:lumMod val="60000"/>
                  <a:lumOff val="40000"/>
                </a:schemeClr>
              </a:gs>
            </a:gsLst>
            <a:lin ang="5400000" scaled="1"/>
          </a:gradFill>
          <a:ln w="12700"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893453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ntent With Image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5C10512-F623-9BF0-F18A-5DB178C96555}"/>
              </a:ext>
            </a:extLst>
          </p:cNvPr>
          <p:cNvSpPr/>
          <p:nvPr userDrawn="1"/>
        </p:nvSpPr>
        <p:spPr>
          <a:xfrm>
            <a:off x="5467350" y="6467475"/>
            <a:ext cx="2124075" cy="203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5" name="Content Placeholder 2">
            <a:extLst>
              <a:ext uri="{FF2B5EF4-FFF2-40B4-BE49-F238E27FC236}">
                <a16:creationId xmlns:a16="http://schemas.microsoft.com/office/drawing/2014/main" id="{36614F09-9644-BCB7-F720-84DA3B82AB96}"/>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6" name="Title Placeholder 1">
            <a:extLst>
              <a:ext uri="{FF2B5EF4-FFF2-40B4-BE49-F238E27FC236}">
                <a16:creationId xmlns:a16="http://schemas.microsoft.com/office/drawing/2014/main" id="{7F119ECE-B6BF-5A49-1013-E5C80F5037BC}"/>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7" name="Graphic 15">
            <a:extLst>
              <a:ext uri="{FF2B5EF4-FFF2-40B4-BE49-F238E27FC236}">
                <a16:creationId xmlns:a16="http://schemas.microsoft.com/office/drawing/2014/main" id="{1E8DBC3C-505B-6EF3-7D64-798A287793B0}"/>
              </a:ext>
            </a:extLst>
          </p:cNvPr>
          <p:cNvSpPr/>
          <p:nvPr/>
        </p:nvSpPr>
        <p:spPr>
          <a:xfrm>
            <a:off x="7045813" y="5953440"/>
            <a:ext cx="5148060" cy="654046"/>
          </a:xfrm>
          <a:custGeom>
            <a:avLst/>
            <a:gdLst>
              <a:gd name="connsiteX0" fmla="*/ 4307570 w 5148060"/>
              <a:gd name="connsiteY0" fmla="*/ 93035 h 654046"/>
              <a:gd name="connsiteX1" fmla="*/ 2 w 5148060"/>
              <a:gd name="connsiteY1" fmla="*/ 653151 h 654046"/>
              <a:gd name="connsiteX2" fmla="*/ 4294224 w 5148060"/>
              <a:gd name="connsiteY2" fmla="*/ 0 h 654046"/>
              <a:gd name="connsiteX3" fmla="*/ 5148061 w 5148060"/>
              <a:gd name="connsiteY3" fmla="*/ 236781 h 654046"/>
              <a:gd name="connsiteX4" fmla="*/ 4307570 w 5148060"/>
              <a:gd name="connsiteY4" fmla="*/ 93035 h 65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060" h="654046">
                <a:moveTo>
                  <a:pt x="4307570" y="93035"/>
                </a:moveTo>
                <a:cubicBezTo>
                  <a:pt x="1430986" y="482968"/>
                  <a:pt x="2163" y="668657"/>
                  <a:pt x="2" y="653151"/>
                </a:cubicBezTo>
                <a:cubicBezTo>
                  <a:pt x="-2158" y="637645"/>
                  <a:pt x="1422216" y="420945"/>
                  <a:pt x="4294224" y="0"/>
                </a:cubicBezTo>
                <a:cubicBezTo>
                  <a:pt x="4578794" y="78927"/>
                  <a:pt x="4863491" y="157854"/>
                  <a:pt x="5148061" y="236781"/>
                </a:cubicBezTo>
                <a:cubicBezTo>
                  <a:pt x="4867940" y="188866"/>
                  <a:pt x="4587691" y="140950"/>
                  <a:pt x="4307570" y="93035"/>
                </a:cubicBezTo>
                <a:close/>
              </a:path>
            </a:pathLst>
          </a:custGeom>
          <a:gradFill flip="none" rotWithShape="1">
            <a:gsLst>
              <a:gs pos="0">
                <a:srgbClr val="7161E2"/>
              </a:gs>
              <a:gs pos="100000">
                <a:srgbClr val="E3056C"/>
              </a:gs>
              <a:gs pos="100000">
                <a:schemeClr val="accent3">
                  <a:lumMod val="60000"/>
                  <a:lumOff val="40000"/>
                </a:schemeClr>
              </a:gs>
            </a:gsLst>
            <a:lin ang="5400000" scaled="1"/>
            <a:tileRect/>
          </a:gradFill>
          <a:ln w="12700" cap="flat">
            <a:noFill/>
            <a:prstDash val="solid"/>
            <a:miter/>
          </a:ln>
        </p:spPr>
        <p:txBody>
          <a:bodyPr rtlCol="0" anchor="ctr"/>
          <a:lstStyle/>
          <a:p>
            <a:endParaRPr lang="en-US" b="0" i="0">
              <a:latin typeface="Aptos" panose="020B0004020202020204" pitchFamily="34" charset="0"/>
            </a:endParaRPr>
          </a:p>
        </p:txBody>
      </p:sp>
      <p:sp>
        <p:nvSpPr>
          <p:cNvPr id="2" name="Picture Placeholder 10">
            <a:extLst>
              <a:ext uri="{FF2B5EF4-FFF2-40B4-BE49-F238E27FC236}">
                <a16:creationId xmlns:a16="http://schemas.microsoft.com/office/drawing/2014/main" id="{DEAAEB0A-E73D-CD84-4557-5A2E3548C9ED}"/>
              </a:ext>
            </a:extLst>
          </p:cNvPr>
          <p:cNvSpPr>
            <a:spLocks noGrp="1"/>
          </p:cNvSpPr>
          <p:nvPr>
            <p:ph type="pic" sz="quarter" idx="14"/>
          </p:nvPr>
        </p:nvSpPr>
        <p:spPr bwMode="auto">
          <a:xfrm>
            <a:off x="7048982" y="943986"/>
            <a:ext cx="5143019" cy="5666044"/>
          </a:xfrm>
          <a:custGeom>
            <a:avLst/>
            <a:gdLst>
              <a:gd name="connsiteX0" fmla="*/ 4075726 w 4998721"/>
              <a:gd name="connsiteY0" fmla="*/ 0 h 5507071"/>
              <a:gd name="connsiteX1" fmla="*/ 4998721 w 4998721"/>
              <a:gd name="connsiteY1" fmla="*/ 242517 h 5507071"/>
              <a:gd name="connsiteX2" fmla="*/ 4998721 w 4998721"/>
              <a:gd name="connsiteY2" fmla="*/ 5102636 h 5507071"/>
              <a:gd name="connsiteX3" fmla="*/ 4158468 w 4998721"/>
              <a:gd name="connsiteY3" fmla="*/ 4872244 h 5507071"/>
              <a:gd name="connsiteX4" fmla="*/ 0 w 4998721"/>
              <a:gd name="connsiteY4" fmla="*/ 5507071 h 5507071"/>
              <a:gd name="connsiteX5" fmla="*/ 0 w 4998721"/>
              <a:gd name="connsiteY5" fmla="*/ 568489 h 55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1" h="5507071">
                <a:moveTo>
                  <a:pt x="4075726" y="0"/>
                </a:moveTo>
                <a:lnTo>
                  <a:pt x="4998721" y="242517"/>
                </a:lnTo>
                <a:lnTo>
                  <a:pt x="4998721" y="5102636"/>
                </a:lnTo>
                <a:lnTo>
                  <a:pt x="4158468" y="4872244"/>
                </a:lnTo>
                <a:lnTo>
                  <a:pt x="0" y="5507071"/>
                </a:lnTo>
                <a:lnTo>
                  <a:pt x="0" y="568489"/>
                </a:lnTo>
                <a:close/>
              </a:path>
            </a:pathLst>
          </a:custGeom>
          <a:solidFill>
            <a:schemeClr val="bg2">
              <a:lumMod val="20000"/>
              <a:lumOff val="80000"/>
            </a:schemeClr>
          </a:solidFill>
          <a:ln>
            <a:noFill/>
          </a:ln>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1741420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ntent with Image - Dark">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FE17D7-8501-F287-8F7B-C0B6EF822519}"/>
              </a:ext>
            </a:extLst>
          </p:cNvPr>
          <p:cNvSpPr/>
          <p:nvPr userDrawn="1"/>
        </p:nvSpPr>
        <p:spPr>
          <a:xfrm>
            <a:off x="5467350" y="6467475"/>
            <a:ext cx="2124075" cy="203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1" name="Picture Placeholder 10">
            <a:extLst>
              <a:ext uri="{FF2B5EF4-FFF2-40B4-BE49-F238E27FC236}">
                <a16:creationId xmlns:a16="http://schemas.microsoft.com/office/drawing/2014/main" id="{00C3E987-87AD-8816-C3B4-CA4D20556442}"/>
              </a:ext>
            </a:extLst>
          </p:cNvPr>
          <p:cNvSpPr>
            <a:spLocks noGrp="1"/>
          </p:cNvSpPr>
          <p:nvPr>
            <p:ph type="pic" sz="quarter" idx="14"/>
          </p:nvPr>
        </p:nvSpPr>
        <p:spPr bwMode="auto">
          <a:xfrm>
            <a:off x="7048982" y="943986"/>
            <a:ext cx="5143019" cy="5666044"/>
          </a:xfrm>
          <a:custGeom>
            <a:avLst/>
            <a:gdLst>
              <a:gd name="connsiteX0" fmla="*/ 4075726 w 4998721"/>
              <a:gd name="connsiteY0" fmla="*/ 0 h 5507071"/>
              <a:gd name="connsiteX1" fmla="*/ 4998721 w 4998721"/>
              <a:gd name="connsiteY1" fmla="*/ 242517 h 5507071"/>
              <a:gd name="connsiteX2" fmla="*/ 4998721 w 4998721"/>
              <a:gd name="connsiteY2" fmla="*/ 5102636 h 5507071"/>
              <a:gd name="connsiteX3" fmla="*/ 4158468 w 4998721"/>
              <a:gd name="connsiteY3" fmla="*/ 4872244 h 5507071"/>
              <a:gd name="connsiteX4" fmla="*/ 0 w 4998721"/>
              <a:gd name="connsiteY4" fmla="*/ 5507071 h 5507071"/>
              <a:gd name="connsiteX5" fmla="*/ 0 w 4998721"/>
              <a:gd name="connsiteY5" fmla="*/ 568489 h 55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1" h="5507071">
                <a:moveTo>
                  <a:pt x="4075726" y="0"/>
                </a:moveTo>
                <a:lnTo>
                  <a:pt x="4998721" y="242517"/>
                </a:lnTo>
                <a:lnTo>
                  <a:pt x="4998721" y="5102636"/>
                </a:lnTo>
                <a:lnTo>
                  <a:pt x="4158468" y="4872244"/>
                </a:lnTo>
                <a:lnTo>
                  <a:pt x="0" y="5507071"/>
                </a:lnTo>
                <a:lnTo>
                  <a:pt x="0" y="568489"/>
                </a:lnTo>
                <a:close/>
              </a:path>
            </a:pathLst>
          </a:custGeom>
          <a:solidFill>
            <a:schemeClr val="bg2">
              <a:lumMod val="20000"/>
              <a:lumOff val="80000"/>
            </a:schemeClr>
          </a:solidFill>
          <a:ln>
            <a:noFill/>
          </a:ln>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5" name="Content Placeholder 2">
            <a:extLst>
              <a:ext uri="{FF2B5EF4-FFF2-40B4-BE49-F238E27FC236}">
                <a16:creationId xmlns:a16="http://schemas.microsoft.com/office/drawing/2014/main" id="{36614F09-9644-BCB7-F720-84DA3B82AB96}"/>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6" name="Title Placeholder 1">
            <a:extLst>
              <a:ext uri="{FF2B5EF4-FFF2-40B4-BE49-F238E27FC236}">
                <a16:creationId xmlns:a16="http://schemas.microsoft.com/office/drawing/2014/main" id="{7F119ECE-B6BF-5A49-1013-E5C80F5037BC}"/>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3" name="Graphic 15">
            <a:extLst>
              <a:ext uri="{FF2B5EF4-FFF2-40B4-BE49-F238E27FC236}">
                <a16:creationId xmlns:a16="http://schemas.microsoft.com/office/drawing/2014/main" id="{11131441-18C8-3B36-DBAA-443991C6E8D2}"/>
              </a:ext>
            </a:extLst>
          </p:cNvPr>
          <p:cNvSpPr/>
          <p:nvPr userDrawn="1"/>
        </p:nvSpPr>
        <p:spPr>
          <a:xfrm>
            <a:off x="7045813" y="5953440"/>
            <a:ext cx="5148060" cy="654046"/>
          </a:xfrm>
          <a:custGeom>
            <a:avLst/>
            <a:gdLst>
              <a:gd name="connsiteX0" fmla="*/ 4307570 w 5148060"/>
              <a:gd name="connsiteY0" fmla="*/ 93035 h 654046"/>
              <a:gd name="connsiteX1" fmla="*/ 2 w 5148060"/>
              <a:gd name="connsiteY1" fmla="*/ 653151 h 654046"/>
              <a:gd name="connsiteX2" fmla="*/ 4294224 w 5148060"/>
              <a:gd name="connsiteY2" fmla="*/ 0 h 654046"/>
              <a:gd name="connsiteX3" fmla="*/ 5148061 w 5148060"/>
              <a:gd name="connsiteY3" fmla="*/ 236781 h 654046"/>
              <a:gd name="connsiteX4" fmla="*/ 4307570 w 5148060"/>
              <a:gd name="connsiteY4" fmla="*/ 93035 h 65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060" h="654046">
                <a:moveTo>
                  <a:pt x="4307570" y="93035"/>
                </a:moveTo>
                <a:cubicBezTo>
                  <a:pt x="1430986" y="482968"/>
                  <a:pt x="2163" y="668657"/>
                  <a:pt x="2" y="653151"/>
                </a:cubicBezTo>
                <a:cubicBezTo>
                  <a:pt x="-2158" y="637645"/>
                  <a:pt x="1422216" y="420945"/>
                  <a:pt x="4294224" y="0"/>
                </a:cubicBezTo>
                <a:cubicBezTo>
                  <a:pt x="4578794" y="78927"/>
                  <a:pt x="4863491" y="157854"/>
                  <a:pt x="5148061" y="236781"/>
                </a:cubicBezTo>
                <a:cubicBezTo>
                  <a:pt x="4867940" y="188866"/>
                  <a:pt x="4587691" y="140950"/>
                  <a:pt x="4307570" y="93035"/>
                </a:cubicBezTo>
                <a:close/>
              </a:path>
            </a:pathLst>
          </a:custGeom>
          <a:gradFill>
            <a:gsLst>
              <a:gs pos="0">
                <a:srgbClr val="FFC000"/>
              </a:gs>
              <a:gs pos="100000">
                <a:srgbClr val="E3056C"/>
              </a:gs>
              <a:gs pos="100000">
                <a:schemeClr val="accent3">
                  <a:lumMod val="60000"/>
                  <a:lumOff val="40000"/>
                </a:schemeClr>
              </a:gs>
            </a:gsLst>
            <a:lin ang="5400000" scaled="1"/>
          </a:gradFill>
          <a:ln w="12700"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62707295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ntent with Image 2">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9FBB0BF-ED6D-3DCE-A633-4829DDDDFFD0}"/>
              </a:ext>
            </a:extLst>
          </p:cNvPr>
          <p:cNvSpPr/>
          <p:nvPr userDrawn="1"/>
        </p:nvSpPr>
        <p:spPr>
          <a:xfrm>
            <a:off x="5467350" y="6467475"/>
            <a:ext cx="2124075" cy="203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5" name="Content Placeholder 2">
            <a:extLst>
              <a:ext uri="{FF2B5EF4-FFF2-40B4-BE49-F238E27FC236}">
                <a16:creationId xmlns:a16="http://schemas.microsoft.com/office/drawing/2014/main" id="{36614F09-9644-BCB7-F720-84DA3B82AB96}"/>
              </a:ext>
            </a:extLst>
          </p:cNvPr>
          <p:cNvSpPr>
            <a:spLocks noGrp="1"/>
          </p:cNvSpPr>
          <p:nvPr>
            <p:ph sz="half" idx="1"/>
          </p:nvPr>
        </p:nvSpPr>
        <p:spPr>
          <a:xfrm>
            <a:off x="515937" y="1825625"/>
            <a:ext cx="5333717" cy="4351338"/>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6" name="Title Placeholder 1">
            <a:extLst>
              <a:ext uri="{FF2B5EF4-FFF2-40B4-BE49-F238E27FC236}">
                <a16:creationId xmlns:a16="http://schemas.microsoft.com/office/drawing/2014/main" id="{7F119ECE-B6BF-5A49-1013-E5C80F5037BC}"/>
              </a:ext>
            </a:extLst>
          </p:cNvPr>
          <p:cNvSpPr>
            <a:spLocks noGrp="1"/>
          </p:cNvSpPr>
          <p:nvPr>
            <p:ph type="title" hasCustomPrompt="1"/>
          </p:nvPr>
        </p:nvSpPr>
        <p:spPr>
          <a:xfrm>
            <a:off x="515938" y="522809"/>
            <a:ext cx="10401444"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0" name="Graphic 15">
            <a:extLst>
              <a:ext uri="{FF2B5EF4-FFF2-40B4-BE49-F238E27FC236}">
                <a16:creationId xmlns:a16="http://schemas.microsoft.com/office/drawing/2014/main" id="{48113BB6-D385-FA38-845D-825C6C6E95C5}"/>
              </a:ext>
            </a:extLst>
          </p:cNvPr>
          <p:cNvSpPr/>
          <p:nvPr userDrawn="1"/>
        </p:nvSpPr>
        <p:spPr>
          <a:xfrm>
            <a:off x="7045813" y="5953440"/>
            <a:ext cx="5148060" cy="654046"/>
          </a:xfrm>
          <a:custGeom>
            <a:avLst/>
            <a:gdLst>
              <a:gd name="connsiteX0" fmla="*/ 4307570 w 5148060"/>
              <a:gd name="connsiteY0" fmla="*/ 93035 h 654046"/>
              <a:gd name="connsiteX1" fmla="*/ 2 w 5148060"/>
              <a:gd name="connsiteY1" fmla="*/ 653151 h 654046"/>
              <a:gd name="connsiteX2" fmla="*/ 4294224 w 5148060"/>
              <a:gd name="connsiteY2" fmla="*/ 0 h 654046"/>
              <a:gd name="connsiteX3" fmla="*/ 5148061 w 5148060"/>
              <a:gd name="connsiteY3" fmla="*/ 236781 h 654046"/>
              <a:gd name="connsiteX4" fmla="*/ 4307570 w 5148060"/>
              <a:gd name="connsiteY4" fmla="*/ 93035 h 65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060" h="654046">
                <a:moveTo>
                  <a:pt x="4307570" y="93035"/>
                </a:moveTo>
                <a:cubicBezTo>
                  <a:pt x="1430986" y="482968"/>
                  <a:pt x="2163" y="668657"/>
                  <a:pt x="2" y="653151"/>
                </a:cubicBezTo>
                <a:cubicBezTo>
                  <a:pt x="-2158" y="637645"/>
                  <a:pt x="1422216" y="420945"/>
                  <a:pt x="4294224" y="0"/>
                </a:cubicBezTo>
                <a:cubicBezTo>
                  <a:pt x="4578794" y="78927"/>
                  <a:pt x="4863491" y="157854"/>
                  <a:pt x="5148061" y="236781"/>
                </a:cubicBezTo>
                <a:cubicBezTo>
                  <a:pt x="4867940" y="188866"/>
                  <a:pt x="4587691" y="140950"/>
                  <a:pt x="4307570" y="93035"/>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12700" cap="flat">
            <a:noFill/>
            <a:prstDash val="solid"/>
            <a:miter/>
          </a:ln>
        </p:spPr>
        <p:txBody>
          <a:bodyPr rtlCol="0" anchor="ctr"/>
          <a:lstStyle/>
          <a:p>
            <a:endParaRPr lang="en-US" b="0" i="0">
              <a:latin typeface="Aptos" panose="020B0004020202020204" pitchFamily="34" charset="0"/>
            </a:endParaRPr>
          </a:p>
        </p:txBody>
      </p:sp>
      <p:sp>
        <p:nvSpPr>
          <p:cNvPr id="2" name="Picture Placeholder 10">
            <a:extLst>
              <a:ext uri="{FF2B5EF4-FFF2-40B4-BE49-F238E27FC236}">
                <a16:creationId xmlns:a16="http://schemas.microsoft.com/office/drawing/2014/main" id="{60172A92-006C-AD0B-8E2C-28F188AF49CE}"/>
              </a:ext>
            </a:extLst>
          </p:cNvPr>
          <p:cNvSpPr>
            <a:spLocks noGrp="1"/>
          </p:cNvSpPr>
          <p:nvPr>
            <p:ph type="pic" sz="quarter" idx="14"/>
          </p:nvPr>
        </p:nvSpPr>
        <p:spPr bwMode="auto">
          <a:xfrm>
            <a:off x="7048982" y="943986"/>
            <a:ext cx="5143019" cy="5666044"/>
          </a:xfrm>
          <a:custGeom>
            <a:avLst/>
            <a:gdLst>
              <a:gd name="connsiteX0" fmla="*/ 4075726 w 4998721"/>
              <a:gd name="connsiteY0" fmla="*/ 0 h 5507071"/>
              <a:gd name="connsiteX1" fmla="*/ 4998721 w 4998721"/>
              <a:gd name="connsiteY1" fmla="*/ 242517 h 5507071"/>
              <a:gd name="connsiteX2" fmla="*/ 4998721 w 4998721"/>
              <a:gd name="connsiteY2" fmla="*/ 5102636 h 5507071"/>
              <a:gd name="connsiteX3" fmla="*/ 4158468 w 4998721"/>
              <a:gd name="connsiteY3" fmla="*/ 4872244 h 5507071"/>
              <a:gd name="connsiteX4" fmla="*/ 0 w 4998721"/>
              <a:gd name="connsiteY4" fmla="*/ 5507071 h 5507071"/>
              <a:gd name="connsiteX5" fmla="*/ 0 w 4998721"/>
              <a:gd name="connsiteY5" fmla="*/ 568489 h 55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721" h="5507071">
                <a:moveTo>
                  <a:pt x="4075726" y="0"/>
                </a:moveTo>
                <a:lnTo>
                  <a:pt x="4998721" y="242517"/>
                </a:lnTo>
                <a:lnTo>
                  <a:pt x="4998721" y="5102636"/>
                </a:lnTo>
                <a:lnTo>
                  <a:pt x="4158468" y="4872244"/>
                </a:lnTo>
                <a:lnTo>
                  <a:pt x="0" y="5507071"/>
                </a:lnTo>
                <a:lnTo>
                  <a:pt x="0" y="568489"/>
                </a:lnTo>
                <a:close/>
              </a:path>
            </a:pathLst>
          </a:custGeom>
          <a:solidFill>
            <a:schemeClr val="bg2">
              <a:lumMod val="20000"/>
              <a:lumOff val="80000"/>
            </a:schemeClr>
          </a:solidFill>
          <a:ln>
            <a:noFill/>
          </a:ln>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380107315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Image 5">
    <p:bg>
      <p:bgPr>
        <a:solidFill>
          <a:schemeClr val="tx1"/>
        </a:solidFill>
        <a:effectLst/>
      </p:bgPr>
    </p:bg>
    <p:spTree>
      <p:nvGrpSpPr>
        <p:cNvPr id="1" name=""/>
        <p:cNvGrpSpPr/>
        <p:nvPr/>
      </p:nvGrpSpPr>
      <p:grpSpPr>
        <a:xfrm>
          <a:off x="0" y="0"/>
          <a:ext cx="0" cy="0"/>
          <a:chOff x="0" y="0"/>
          <a:chExt cx="0" cy="0"/>
        </a:xfrm>
      </p:grpSpPr>
      <p:pic>
        <p:nvPicPr>
          <p:cNvPr id="7" name="Picture 6" descr="A person standing in a room with clouds in the sky&#10;&#10;Description automatically generated">
            <a:extLst>
              <a:ext uri="{FF2B5EF4-FFF2-40B4-BE49-F238E27FC236}">
                <a16:creationId xmlns:a16="http://schemas.microsoft.com/office/drawing/2014/main" id="{149F3D3C-32AF-0969-43BC-A90F2D146334}"/>
              </a:ext>
            </a:extLst>
          </p:cNvPr>
          <p:cNvPicPr>
            <a:picLocks noChangeAspect="1"/>
          </p:cNvPicPr>
          <p:nvPr userDrawn="1"/>
        </p:nvPicPr>
        <p:blipFill rotWithShape="1">
          <a:blip r:embed="rId2"/>
          <a:srcRect t="15084" b="28665"/>
          <a:stretch/>
        </p:blipFill>
        <p:spPr>
          <a:xfrm>
            <a:off x="0" y="0"/>
            <a:ext cx="12192000" cy="6858001"/>
          </a:xfrm>
          <a:prstGeom prst="rect">
            <a:avLst/>
          </a:prstGeom>
        </p:spPr>
      </p:pic>
      <p:sp>
        <p:nvSpPr>
          <p:cNvPr id="2" name="Title 1">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417801"/>
            <a:ext cx="8686955" cy="1919124"/>
          </a:xfrm>
          <a:prstGeom prst="rect">
            <a:avLst/>
          </a:prstGeom>
        </p:spPr>
        <p:txBody>
          <a:bodyPr anchor="ctr">
            <a:normAutofit/>
          </a:bodyPr>
          <a:lstStyle>
            <a:lvl1pPr algn="l">
              <a:defRPr sz="4800" b="0" i="0">
                <a:solidFill>
                  <a:schemeClr val="tx1"/>
                </a:solidFill>
                <a:latin typeface="PP Neue Machina Plain" pitchFamily="2" charset="77"/>
              </a:defRPr>
            </a:lvl1pPr>
          </a:lstStyle>
          <a:p>
            <a:r>
              <a:rPr lang="en-US"/>
              <a:t>Click To Edit Master Title</a:t>
            </a:r>
          </a:p>
        </p:txBody>
      </p:sp>
      <p:sp>
        <p:nvSpPr>
          <p:cNvPr id="3" name="Subtitle 2">
            <a:extLst>
              <a:ext uri="{FF2B5EF4-FFF2-40B4-BE49-F238E27FC236}">
                <a16:creationId xmlns:a16="http://schemas.microsoft.com/office/drawing/2014/main" id="{16502C2A-CFCA-9D76-87CA-E72B0507C896}"/>
              </a:ext>
            </a:extLst>
          </p:cNvPr>
          <p:cNvSpPr>
            <a:spLocks noGrp="1"/>
          </p:cNvSpPr>
          <p:nvPr>
            <p:ph type="subTitle" idx="1"/>
          </p:nvPr>
        </p:nvSpPr>
        <p:spPr>
          <a:xfrm>
            <a:off x="501650" y="3429000"/>
            <a:ext cx="8686956" cy="1655762"/>
          </a:xfrm>
          <a:prstGeom prst="rect">
            <a:avLst/>
          </a:prstGeom>
        </p:spPr>
        <p:txBody>
          <a:bodyPr>
            <a:normAutofit/>
          </a:bodyPr>
          <a:lstStyle>
            <a:lvl1pPr marL="0" indent="0" algn="l">
              <a:lnSpc>
                <a:spcPct val="100000"/>
              </a:lnSpc>
              <a:buNone/>
              <a:defRPr sz="2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4">
            <a:extLst>
              <a:ext uri="{FF2B5EF4-FFF2-40B4-BE49-F238E27FC236}">
                <a16:creationId xmlns:a16="http://schemas.microsoft.com/office/drawing/2014/main" id="{3B1259AF-0A33-8090-B5CE-FA1916084C96}"/>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7F6A5CF2-3D3A-5893-6892-72438134385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990" y="264708"/>
            <a:ext cx="2401383" cy="902227"/>
          </a:xfrm>
          <a:prstGeom prst="rect">
            <a:avLst/>
          </a:prstGeom>
        </p:spPr>
      </p:pic>
    </p:spTree>
    <p:extLst>
      <p:ext uri="{BB962C8B-B14F-4D97-AF65-F5344CB8AC3E}">
        <p14:creationId xmlns:p14="http://schemas.microsoft.com/office/powerpoint/2010/main" val="1356779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with Image - Ligh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52062F48-588B-85E3-F8AE-E91C5864BAB1}"/>
              </a:ext>
            </a:extLst>
          </p:cNvPr>
          <p:cNvSpPr>
            <a:spLocks noGrp="1"/>
          </p:cNvSpPr>
          <p:nvPr>
            <p:ph type="title" hasCustomPrompt="1"/>
          </p:nvPr>
        </p:nvSpPr>
        <p:spPr>
          <a:xfrm>
            <a:off x="515938" y="522809"/>
            <a:ext cx="10373735"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2" name="Content Placeholder 2">
            <a:extLst>
              <a:ext uri="{FF2B5EF4-FFF2-40B4-BE49-F238E27FC236}">
                <a16:creationId xmlns:a16="http://schemas.microsoft.com/office/drawing/2014/main" id="{A611BBA6-9D53-141F-E542-580F8ED80DFE}"/>
              </a:ext>
            </a:extLst>
          </p:cNvPr>
          <p:cNvSpPr>
            <a:spLocks noGrp="1"/>
          </p:cNvSpPr>
          <p:nvPr>
            <p:ph sz="half" idx="1"/>
          </p:nvPr>
        </p:nvSpPr>
        <p:spPr>
          <a:xfrm>
            <a:off x="515937" y="4163350"/>
            <a:ext cx="5394960" cy="2024725"/>
          </a:xfrm>
          <a:prstGeom prst="rect">
            <a:avLst/>
          </a:prstGeom>
        </p:spPr>
        <p:txBody>
          <a:bodyPr>
            <a:normAutofit/>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DD4CC844-CCB4-F589-7428-48010A1EC405}"/>
              </a:ext>
            </a:extLst>
          </p:cNvPr>
          <p:cNvSpPr>
            <a:spLocks noGrp="1"/>
          </p:cNvSpPr>
          <p:nvPr>
            <p:ph sz="half" idx="2"/>
          </p:nvPr>
        </p:nvSpPr>
        <p:spPr>
          <a:xfrm>
            <a:off x="6281102" y="4163350"/>
            <a:ext cx="5394960" cy="2024725"/>
          </a:xfrm>
          <a:prstGeom prst="rect">
            <a:avLst/>
          </a:prstGeom>
        </p:spPr>
        <p:txBody>
          <a:bodyPr>
            <a:normAutofit/>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C4D61149-7027-7DA2-D194-EC6543F0B621}"/>
              </a:ext>
            </a:extLst>
          </p:cNvPr>
          <p:cNvSpPr>
            <a:spLocks noGrp="1"/>
          </p:cNvSpPr>
          <p:nvPr>
            <p:ph type="pic" sz="quarter" idx="15" hasCustomPrompt="1"/>
          </p:nvPr>
        </p:nvSpPr>
        <p:spPr>
          <a:xfrm>
            <a:off x="515938" y="1820312"/>
            <a:ext cx="11160125" cy="2230326"/>
          </a:xfrm>
          <a:prstGeom prst="rect">
            <a:avLst/>
          </a:prstGeom>
        </p:spPr>
        <p:txBody>
          <a:bodyPr anchor="ctr">
            <a:normAutofit/>
          </a:bodyPr>
          <a:lstStyle>
            <a:lvl1pPr marL="0" indent="0" algn="ctr">
              <a:buNone/>
              <a:defRPr b="0" i="0">
                <a:latin typeface="Aptos" panose="020B0004020202020204" pitchFamily="34" charset="0"/>
              </a:defRPr>
            </a:lvl1pPr>
          </a:lstStyle>
          <a:p>
            <a:r>
              <a:rPr lang="en-US"/>
              <a:t>Click icon to add image</a:t>
            </a:r>
          </a:p>
        </p:txBody>
      </p:sp>
      <p:sp>
        <p:nvSpPr>
          <p:cNvPr id="3" name="Graphic 24">
            <a:extLst>
              <a:ext uri="{FF2B5EF4-FFF2-40B4-BE49-F238E27FC236}">
                <a16:creationId xmlns:a16="http://schemas.microsoft.com/office/drawing/2014/main" id="{46E1E31B-5FB5-93C1-D0C1-DC9E61A21BDE}"/>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6" name="Graphic 26">
            <a:extLst>
              <a:ext uri="{FF2B5EF4-FFF2-40B4-BE49-F238E27FC236}">
                <a16:creationId xmlns:a16="http://schemas.microsoft.com/office/drawing/2014/main" id="{36CAC580-65B3-BFBF-5453-A0D854BCD046}"/>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pic>
        <p:nvPicPr>
          <p:cNvPr id="7" name="Picture 6">
            <a:extLst>
              <a:ext uri="{FF2B5EF4-FFF2-40B4-BE49-F238E27FC236}">
                <a16:creationId xmlns:a16="http://schemas.microsoft.com/office/drawing/2014/main" id="{86F75BB8-E513-DD9E-678E-6130839F0BAC}"/>
              </a:ext>
            </a:extLst>
          </p:cNvPr>
          <p:cNvPicPr>
            <a:picLocks noChangeAspect="1"/>
          </p:cNvPicPr>
          <p:nvPr userDrawn="1"/>
        </p:nvPicPr>
        <p:blipFill>
          <a:blip r:embed="rId2"/>
          <a:stretch>
            <a:fillRect/>
          </a:stretch>
        </p:blipFill>
        <p:spPr>
          <a:xfrm flipH="1">
            <a:off x="5996303" y="4163350"/>
            <a:ext cx="121146" cy="2024725"/>
          </a:xfrm>
          <a:prstGeom prst="rect">
            <a:avLst/>
          </a:prstGeom>
        </p:spPr>
      </p:pic>
    </p:spTree>
    <p:extLst>
      <p:ext uri="{BB962C8B-B14F-4D97-AF65-F5344CB8AC3E}">
        <p14:creationId xmlns:p14="http://schemas.microsoft.com/office/powerpoint/2010/main" val="2406834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ith Image - Dark">
    <p:bg>
      <p:bgRef idx="1001">
        <a:schemeClr val="bg1"/>
      </p:bgRef>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52062F48-588B-85E3-F8AE-E91C5864BAB1}"/>
              </a:ext>
            </a:extLst>
          </p:cNvPr>
          <p:cNvSpPr>
            <a:spLocks noGrp="1"/>
          </p:cNvSpPr>
          <p:nvPr>
            <p:ph type="title" hasCustomPrompt="1"/>
          </p:nvPr>
        </p:nvSpPr>
        <p:spPr>
          <a:xfrm>
            <a:off x="515938" y="522809"/>
            <a:ext cx="10392207" cy="1167879"/>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2" name="Content Placeholder 2">
            <a:extLst>
              <a:ext uri="{FF2B5EF4-FFF2-40B4-BE49-F238E27FC236}">
                <a16:creationId xmlns:a16="http://schemas.microsoft.com/office/drawing/2014/main" id="{A611BBA6-9D53-141F-E542-580F8ED80DFE}"/>
              </a:ext>
            </a:extLst>
          </p:cNvPr>
          <p:cNvSpPr>
            <a:spLocks noGrp="1"/>
          </p:cNvSpPr>
          <p:nvPr>
            <p:ph sz="half" idx="1"/>
          </p:nvPr>
        </p:nvSpPr>
        <p:spPr>
          <a:xfrm>
            <a:off x="515937" y="4163350"/>
            <a:ext cx="5394960" cy="202472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DD4CC844-CCB4-F589-7428-48010A1EC405}"/>
              </a:ext>
            </a:extLst>
          </p:cNvPr>
          <p:cNvSpPr>
            <a:spLocks noGrp="1"/>
          </p:cNvSpPr>
          <p:nvPr>
            <p:ph sz="half" idx="2"/>
          </p:nvPr>
        </p:nvSpPr>
        <p:spPr>
          <a:xfrm>
            <a:off x="6281102" y="4163350"/>
            <a:ext cx="5394960" cy="202472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C4D61149-7027-7DA2-D194-EC6543F0B621}"/>
              </a:ext>
            </a:extLst>
          </p:cNvPr>
          <p:cNvSpPr>
            <a:spLocks noGrp="1"/>
          </p:cNvSpPr>
          <p:nvPr>
            <p:ph type="pic" sz="quarter" idx="15" hasCustomPrompt="1"/>
          </p:nvPr>
        </p:nvSpPr>
        <p:spPr>
          <a:xfrm>
            <a:off x="515938" y="1820312"/>
            <a:ext cx="11160125" cy="2230326"/>
          </a:xfrm>
          <a:prstGeom prst="rect">
            <a:avLst/>
          </a:prstGeom>
        </p:spPr>
        <p:txBody>
          <a:bodyPr anchor="ctr">
            <a:noAutofit/>
          </a:bodyPr>
          <a:lstStyle>
            <a:lvl1pPr marL="0" indent="0" algn="ctr">
              <a:buNone/>
              <a:defRPr b="0" i="0">
                <a:solidFill>
                  <a:schemeClr val="tx1"/>
                </a:solidFill>
                <a:latin typeface="Aptos" panose="020B0004020202020204" pitchFamily="34" charset="0"/>
              </a:defRPr>
            </a:lvl1pPr>
          </a:lstStyle>
          <a:p>
            <a:r>
              <a:rPr lang="en-US"/>
              <a:t>Click icon to add image</a:t>
            </a:r>
          </a:p>
        </p:txBody>
      </p:sp>
      <p:sp>
        <p:nvSpPr>
          <p:cNvPr id="3" name="Graphic 24">
            <a:extLst>
              <a:ext uri="{FF2B5EF4-FFF2-40B4-BE49-F238E27FC236}">
                <a16:creationId xmlns:a16="http://schemas.microsoft.com/office/drawing/2014/main" id="{9F582BBC-5537-4567-6D9E-6683385B4AD6}"/>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7161E2"/>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EF58AC75-2292-3AAD-D48D-6BA2BC52000C}"/>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rgbClr val="7161E2"/>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pic>
        <p:nvPicPr>
          <p:cNvPr id="7" name="Picture 6">
            <a:extLst>
              <a:ext uri="{FF2B5EF4-FFF2-40B4-BE49-F238E27FC236}">
                <a16:creationId xmlns:a16="http://schemas.microsoft.com/office/drawing/2014/main" id="{371076BC-F9B8-6A94-40BC-03AAEEF340A4}"/>
              </a:ext>
            </a:extLst>
          </p:cNvPr>
          <p:cNvPicPr>
            <a:picLocks noChangeAspect="1"/>
          </p:cNvPicPr>
          <p:nvPr userDrawn="1"/>
        </p:nvPicPr>
        <p:blipFill>
          <a:blip r:embed="rId2"/>
          <a:stretch>
            <a:fillRect/>
          </a:stretch>
        </p:blipFill>
        <p:spPr>
          <a:xfrm>
            <a:off x="5997754" y="4163349"/>
            <a:ext cx="132868" cy="2024725"/>
          </a:xfrm>
          <a:prstGeom prst="rect">
            <a:avLst/>
          </a:prstGeom>
        </p:spPr>
      </p:pic>
    </p:spTree>
    <p:extLst>
      <p:ext uri="{BB962C8B-B14F-4D97-AF65-F5344CB8AC3E}">
        <p14:creationId xmlns:p14="http://schemas.microsoft.com/office/powerpoint/2010/main" val="351120286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 Ligh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92207"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2" name="Content Placeholder 2">
            <a:extLst>
              <a:ext uri="{FF2B5EF4-FFF2-40B4-BE49-F238E27FC236}">
                <a16:creationId xmlns:a16="http://schemas.microsoft.com/office/drawing/2014/main" id="{FDD3FDA0-BC1E-5BAD-0BC2-6A0786A219DA}"/>
              </a:ext>
            </a:extLst>
          </p:cNvPr>
          <p:cNvSpPr>
            <a:spLocks noGrp="1"/>
          </p:cNvSpPr>
          <p:nvPr>
            <p:ph sz="half" idx="1"/>
          </p:nvPr>
        </p:nvSpPr>
        <p:spPr>
          <a:xfrm>
            <a:off x="515939" y="1803401"/>
            <a:ext cx="3503586" cy="4384674"/>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883EF872-CADA-4305-48D8-E5D0AE68A62D}"/>
              </a:ext>
            </a:extLst>
          </p:cNvPr>
          <p:cNvSpPr>
            <a:spLocks noGrp="1"/>
          </p:cNvSpPr>
          <p:nvPr>
            <p:ph sz="half" idx="2"/>
          </p:nvPr>
        </p:nvSpPr>
        <p:spPr>
          <a:xfrm>
            <a:off x="4344718" y="1803401"/>
            <a:ext cx="3502563" cy="4384674"/>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5" name="Content Placeholder 3">
            <a:extLst>
              <a:ext uri="{FF2B5EF4-FFF2-40B4-BE49-F238E27FC236}">
                <a16:creationId xmlns:a16="http://schemas.microsoft.com/office/drawing/2014/main" id="{76FACBDB-927C-FD70-4B48-AA8F12DF1F52}"/>
              </a:ext>
            </a:extLst>
          </p:cNvPr>
          <p:cNvSpPr>
            <a:spLocks noGrp="1"/>
          </p:cNvSpPr>
          <p:nvPr>
            <p:ph sz="half" idx="15"/>
          </p:nvPr>
        </p:nvSpPr>
        <p:spPr>
          <a:xfrm>
            <a:off x="8172473" y="1803401"/>
            <a:ext cx="3502563" cy="4384674"/>
          </a:xfrm>
          <a:prstGeom prst="rect">
            <a:avLst/>
          </a:prstGeom>
        </p:spPr>
        <p:txBody>
          <a:bodyPr>
            <a:normAutofit/>
          </a:bodyPr>
          <a:lstStyle>
            <a:lvl1pPr marL="2857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3" name="Graphic 24">
            <a:extLst>
              <a:ext uri="{FF2B5EF4-FFF2-40B4-BE49-F238E27FC236}">
                <a16:creationId xmlns:a16="http://schemas.microsoft.com/office/drawing/2014/main" id="{425F875F-6D01-5287-8F67-1343E42648C7}"/>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7161E2"/>
              </a:gs>
              <a:gs pos="100000">
                <a:srgbClr val="E3056C"/>
              </a:gs>
              <a:gs pos="100000">
                <a:schemeClr val="accent3">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7" name="Graphic 26">
            <a:extLst>
              <a:ext uri="{FF2B5EF4-FFF2-40B4-BE49-F238E27FC236}">
                <a16:creationId xmlns:a16="http://schemas.microsoft.com/office/drawing/2014/main" id="{7CD27549-E145-D03B-1AFB-558F51134A39}"/>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7161E2"/>
              </a:gs>
              <a:gs pos="100000">
                <a:srgbClr val="E3056C"/>
              </a:gs>
              <a:gs pos="100000">
                <a:schemeClr val="accent3">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719157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with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647041-080A-5891-BC5C-1E84522472FB}"/>
              </a:ext>
            </a:extLst>
          </p:cNvPr>
          <p:cNvSpPr/>
          <p:nvPr userDrawn="1"/>
        </p:nvSpPr>
        <p:spPr>
          <a:xfrm>
            <a:off x="0" y="2752726"/>
            <a:ext cx="12192000" cy="35480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0" i="0">
              <a:latin typeface="Aptos" panose="020B0004020202020204" pitchFamily="34" charset="0"/>
            </a:endParaRPr>
          </a:p>
        </p:txBody>
      </p:sp>
      <p:sp>
        <p:nvSpPr>
          <p:cNvPr id="8" name="Title Placeholder 1">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92207" cy="94834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2" name="Content Placeholder 2">
            <a:extLst>
              <a:ext uri="{FF2B5EF4-FFF2-40B4-BE49-F238E27FC236}">
                <a16:creationId xmlns:a16="http://schemas.microsoft.com/office/drawing/2014/main" id="{FDD3FDA0-BC1E-5BAD-0BC2-6A0786A219DA}"/>
              </a:ext>
            </a:extLst>
          </p:cNvPr>
          <p:cNvSpPr>
            <a:spLocks noGrp="1"/>
          </p:cNvSpPr>
          <p:nvPr>
            <p:ph sz="half" idx="1"/>
          </p:nvPr>
        </p:nvSpPr>
        <p:spPr>
          <a:xfrm>
            <a:off x="336305" y="3560130"/>
            <a:ext cx="3503586" cy="2644775"/>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4" name="Content Placeholder 3">
            <a:extLst>
              <a:ext uri="{FF2B5EF4-FFF2-40B4-BE49-F238E27FC236}">
                <a16:creationId xmlns:a16="http://schemas.microsoft.com/office/drawing/2014/main" id="{883EF872-CADA-4305-48D8-E5D0AE68A62D}"/>
              </a:ext>
            </a:extLst>
          </p:cNvPr>
          <p:cNvSpPr>
            <a:spLocks noGrp="1"/>
          </p:cNvSpPr>
          <p:nvPr>
            <p:ph sz="half" idx="2"/>
          </p:nvPr>
        </p:nvSpPr>
        <p:spPr>
          <a:xfrm>
            <a:off x="4344718" y="3543299"/>
            <a:ext cx="3502563" cy="2644776"/>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Content Placeholder 3">
            <a:extLst>
              <a:ext uri="{FF2B5EF4-FFF2-40B4-BE49-F238E27FC236}">
                <a16:creationId xmlns:a16="http://schemas.microsoft.com/office/drawing/2014/main" id="{76FACBDB-927C-FD70-4B48-AA8F12DF1F52}"/>
              </a:ext>
            </a:extLst>
          </p:cNvPr>
          <p:cNvSpPr>
            <a:spLocks noGrp="1"/>
          </p:cNvSpPr>
          <p:nvPr>
            <p:ph sz="half" idx="15"/>
          </p:nvPr>
        </p:nvSpPr>
        <p:spPr>
          <a:xfrm>
            <a:off x="8353132" y="3560129"/>
            <a:ext cx="3502563" cy="2644776"/>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3" name="Graphic 24">
            <a:extLst>
              <a:ext uri="{FF2B5EF4-FFF2-40B4-BE49-F238E27FC236}">
                <a16:creationId xmlns:a16="http://schemas.microsoft.com/office/drawing/2014/main" id="{425F875F-6D01-5287-8F67-1343E42648C7}"/>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7161E2"/>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7" name="Graphic 26">
            <a:extLst>
              <a:ext uri="{FF2B5EF4-FFF2-40B4-BE49-F238E27FC236}">
                <a16:creationId xmlns:a16="http://schemas.microsoft.com/office/drawing/2014/main" id="{7CD27549-E145-D03B-1AFB-558F51134A39}"/>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7161E2"/>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14" name="Flowchart: Connector 13">
            <a:extLst>
              <a:ext uri="{FF2B5EF4-FFF2-40B4-BE49-F238E27FC236}">
                <a16:creationId xmlns:a16="http://schemas.microsoft.com/office/drawing/2014/main" id="{480D7A99-5A1A-2B5C-7EF1-262D389D23C6}"/>
              </a:ext>
            </a:extLst>
          </p:cNvPr>
          <p:cNvSpPr/>
          <p:nvPr userDrawn="1"/>
        </p:nvSpPr>
        <p:spPr>
          <a:xfrm>
            <a:off x="5263001" y="1535929"/>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1" name="Picture Placeholder 10">
            <a:extLst>
              <a:ext uri="{FF2B5EF4-FFF2-40B4-BE49-F238E27FC236}">
                <a16:creationId xmlns:a16="http://schemas.microsoft.com/office/drawing/2014/main" id="{6122B51D-677F-57F3-3408-594B581F2862}"/>
              </a:ext>
            </a:extLst>
          </p:cNvPr>
          <p:cNvSpPr>
            <a:spLocks noGrp="1"/>
          </p:cNvSpPr>
          <p:nvPr>
            <p:ph type="pic" sz="quarter" idx="16"/>
          </p:nvPr>
        </p:nvSpPr>
        <p:spPr>
          <a:xfrm>
            <a:off x="5290216" y="1631810"/>
            <a:ext cx="1905000" cy="1863548"/>
          </a:xfrm>
          <a:prstGeom prst="flowChartConnector">
            <a:avLst/>
          </a:prstGeom>
        </p:spPr>
        <p:txBody>
          <a:bodyPr/>
          <a:lstStyle>
            <a:lvl1pPr>
              <a:defRPr b="0" i="0">
                <a:latin typeface="Aptos" panose="020B0004020202020204" pitchFamily="34" charset="0"/>
              </a:defRPr>
            </a:lvl1pPr>
          </a:lstStyle>
          <a:p>
            <a:endParaRPr lang="en-US"/>
          </a:p>
        </p:txBody>
      </p:sp>
      <p:sp>
        <p:nvSpPr>
          <p:cNvPr id="15" name="Flowchart: Connector 14">
            <a:extLst>
              <a:ext uri="{FF2B5EF4-FFF2-40B4-BE49-F238E27FC236}">
                <a16:creationId xmlns:a16="http://schemas.microsoft.com/office/drawing/2014/main" id="{B3FEFA6A-0657-A66A-6534-E378526E6CB8}"/>
              </a:ext>
            </a:extLst>
          </p:cNvPr>
          <p:cNvSpPr/>
          <p:nvPr userDrawn="1"/>
        </p:nvSpPr>
        <p:spPr>
          <a:xfrm>
            <a:off x="9168251" y="1535929"/>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6" name="Picture Placeholder 10">
            <a:extLst>
              <a:ext uri="{FF2B5EF4-FFF2-40B4-BE49-F238E27FC236}">
                <a16:creationId xmlns:a16="http://schemas.microsoft.com/office/drawing/2014/main" id="{4A883661-25FC-D431-6FB1-5B3B533BD05A}"/>
              </a:ext>
            </a:extLst>
          </p:cNvPr>
          <p:cNvSpPr>
            <a:spLocks noGrp="1"/>
          </p:cNvSpPr>
          <p:nvPr>
            <p:ph type="pic" sz="quarter" idx="17"/>
          </p:nvPr>
        </p:nvSpPr>
        <p:spPr>
          <a:xfrm>
            <a:off x="9195466" y="1631810"/>
            <a:ext cx="1905000" cy="1863548"/>
          </a:xfrm>
          <a:prstGeom prst="flowChartConnector">
            <a:avLst/>
          </a:prstGeom>
        </p:spPr>
        <p:txBody>
          <a:bodyPr/>
          <a:lstStyle>
            <a:lvl1pPr>
              <a:defRPr b="0" i="0">
                <a:latin typeface="Aptos" panose="020B0004020202020204" pitchFamily="34" charset="0"/>
              </a:defRPr>
            </a:lvl1pPr>
          </a:lstStyle>
          <a:p>
            <a:endParaRPr lang="en-US"/>
          </a:p>
        </p:txBody>
      </p:sp>
      <p:sp>
        <p:nvSpPr>
          <p:cNvPr id="17" name="Flowchart: Connector 16">
            <a:extLst>
              <a:ext uri="{FF2B5EF4-FFF2-40B4-BE49-F238E27FC236}">
                <a16:creationId xmlns:a16="http://schemas.microsoft.com/office/drawing/2014/main" id="{971108D2-1E64-FE15-22CB-E7D9892EEB4D}"/>
              </a:ext>
            </a:extLst>
          </p:cNvPr>
          <p:cNvSpPr/>
          <p:nvPr userDrawn="1"/>
        </p:nvSpPr>
        <p:spPr>
          <a:xfrm>
            <a:off x="1061039" y="1469571"/>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18" name="Picture Placeholder 10">
            <a:extLst>
              <a:ext uri="{FF2B5EF4-FFF2-40B4-BE49-F238E27FC236}">
                <a16:creationId xmlns:a16="http://schemas.microsoft.com/office/drawing/2014/main" id="{6C5FB1CA-7436-BAE4-06DC-E110760AED3E}"/>
              </a:ext>
            </a:extLst>
          </p:cNvPr>
          <p:cNvSpPr>
            <a:spLocks noGrp="1"/>
          </p:cNvSpPr>
          <p:nvPr>
            <p:ph type="pic" sz="quarter" idx="18"/>
          </p:nvPr>
        </p:nvSpPr>
        <p:spPr>
          <a:xfrm>
            <a:off x="1088254" y="1565452"/>
            <a:ext cx="1905000" cy="1863548"/>
          </a:xfrm>
          <a:prstGeom prst="flowChartConnector">
            <a:avLst/>
          </a:prstGeom>
        </p:spPr>
        <p:txBody>
          <a:bodyPr/>
          <a:lstStyle>
            <a:lvl1pPr>
              <a:defRPr b="0" i="0">
                <a:latin typeface="Aptos" panose="020B0004020202020204" pitchFamily="34" charset="0"/>
              </a:defRPr>
            </a:lvl1pPr>
          </a:lstStyle>
          <a:p>
            <a:endParaRPr lang="en-US"/>
          </a:p>
        </p:txBody>
      </p:sp>
      <p:pic>
        <p:nvPicPr>
          <p:cNvPr id="19" name="Picture 18">
            <a:extLst>
              <a:ext uri="{FF2B5EF4-FFF2-40B4-BE49-F238E27FC236}">
                <a16:creationId xmlns:a16="http://schemas.microsoft.com/office/drawing/2014/main" id="{1443D1A4-05C4-BD03-71A2-5618DA9E7F5A}"/>
              </a:ext>
            </a:extLst>
          </p:cNvPr>
          <p:cNvPicPr>
            <a:picLocks noChangeAspect="1"/>
          </p:cNvPicPr>
          <p:nvPr userDrawn="1"/>
        </p:nvPicPr>
        <p:blipFill>
          <a:blip r:embed="rId2"/>
          <a:stretch>
            <a:fillRect/>
          </a:stretch>
        </p:blipFill>
        <p:spPr>
          <a:xfrm>
            <a:off x="8027026" y="2752726"/>
            <a:ext cx="104101" cy="3435348"/>
          </a:xfrm>
          <a:prstGeom prst="rect">
            <a:avLst/>
          </a:prstGeom>
        </p:spPr>
      </p:pic>
      <p:pic>
        <p:nvPicPr>
          <p:cNvPr id="20" name="Picture 19">
            <a:extLst>
              <a:ext uri="{FF2B5EF4-FFF2-40B4-BE49-F238E27FC236}">
                <a16:creationId xmlns:a16="http://schemas.microsoft.com/office/drawing/2014/main" id="{70CF010A-B803-4225-C413-6CA687384BD9}"/>
              </a:ext>
            </a:extLst>
          </p:cNvPr>
          <p:cNvPicPr>
            <a:picLocks noChangeAspect="1"/>
          </p:cNvPicPr>
          <p:nvPr userDrawn="1"/>
        </p:nvPicPr>
        <p:blipFill>
          <a:blip r:embed="rId2"/>
          <a:stretch>
            <a:fillRect/>
          </a:stretch>
        </p:blipFill>
        <p:spPr>
          <a:xfrm>
            <a:off x="4026738" y="2752726"/>
            <a:ext cx="104101" cy="3435348"/>
          </a:xfrm>
          <a:prstGeom prst="rect">
            <a:avLst/>
          </a:prstGeom>
        </p:spPr>
      </p:pic>
    </p:spTree>
    <p:extLst>
      <p:ext uri="{BB962C8B-B14F-4D97-AF65-F5344CB8AC3E}">
        <p14:creationId xmlns:p14="http://schemas.microsoft.com/office/powerpoint/2010/main" val="2218208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with Image - Dark">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92207" cy="1167879"/>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4" name="Content Placeholder 3">
            <a:extLst>
              <a:ext uri="{FF2B5EF4-FFF2-40B4-BE49-F238E27FC236}">
                <a16:creationId xmlns:a16="http://schemas.microsoft.com/office/drawing/2014/main" id="{883EF872-CADA-4305-48D8-E5D0AE68A62D}"/>
              </a:ext>
            </a:extLst>
          </p:cNvPr>
          <p:cNvSpPr>
            <a:spLocks noGrp="1"/>
          </p:cNvSpPr>
          <p:nvPr>
            <p:ph sz="half" idx="2"/>
          </p:nvPr>
        </p:nvSpPr>
        <p:spPr>
          <a:xfrm>
            <a:off x="4344718" y="1803401"/>
            <a:ext cx="3502563" cy="4384674"/>
          </a:xfrm>
          <a:prstGeom prst="rect">
            <a:avLst/>
          </a:prstGeom>
        </p:spPr>
        <p:txBody>
          <a:bodyPr>
            <a:normAutofit/>
          </a:bodyPr>
          <a:lstStyle>
            <a:lvl1pPr marL="2857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solidFill>
                  <a:schemeClr val="bg1"/>
                </a:solidFill>
                <a:latin typeface="Avenir LT 45 Book" panose="020B0503020000020003" pitchFamily="34" charset="0"/>
                <a:cs typeface="Arial" panose="020B0604020202020204" pitchFamily="34" charset="0"/>
              </a:defRPr>
            </a:lvl4pPr>
            <a:lvl5pPr marL="1828800" indent="0">
              <a:buNone/>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5" name="Content Placeholder 3">
            <a:extLst>
              <a:ext uri="{FF2B5EF4-FFF2-40B4-BE49-F238E27FC236}">
                <a16:creationId xmlns:a16="http://schemas.microsoft.com/office/drawing/2014/main" id="{76FACBDB-927C-FD70-4B48-AA8F12DF1F52}"/>
              </a:ext>
            </a:extLst>
          </p:cNvPr>
          <p:cNvSpPr>
            <a:spLocks noGrp="1"/>
          </p:cNvSpPr>
          <p:nvPr>
            <p:ph sz="half" idx="15"/>
          </p:nvPr>
        </p:nvSpPr>
        <p:spPr>
          <a:xfrm>
            <a:off x="8172473" y="1803401"/>
            <a:ext cx="3502563" cy="4384674"/>
          </a:xfrm>
          <a:prstGeom prst="rect">
            <a:avLst/>
          </a:prstGeom>
        </p:spPr>
        <p:txBody>
          <a:bodyPr>
            <a:normAutofit/>
          </a:bodyPr>
          <a:lstStyle>
            <a:lvl1pPr marL="2857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b="0" i="0">
                <a:solidFill>
                  <a:schemeClr val="bg1"/>
                </a:solidFill>
                <a:latin typeface="Avenir LT 45 Book" panose="020B0503020000020003" pitchFamily="34" charset="0"/>
                <a:cs typeface="Arial" panose="020B0604020202020204" pitchFamily="34" charset="0"/>
              </a:defRPr>
            </a:lvl4pPr>
            <a:lvl5pPr marL="1828800" indent="0">
              <a:buNone/>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AA68F38D-B6C4-3B88-95C1-59C1B27B39BF}"/>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F4EBA784-E00B-BECF-7084-AC311AA95E06}"/>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pic>
        <p:nvPicPr>
          <p:cNvPr id="17" name="Picture 16" descr="A picture containing text&#10;&#10;Description automatically generated">
            <a:extLst>
              <a:ext uri="{FF2B5EF4-FFF2-40B4-BE49-F238E27FC236}">
                <a16:creationId xmlns:a16="http://schemas.microsoft.com/office/drawing/2014/main" id="{2AD0442D-AC24-1DC7-3FBC-7DBD2E53DE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9641371">
            <a:off x="-130081" y="2710167"/>
            <a:ext cx="4053565" cy="2748850"/>
          </a:xfrm>
          <a:prstGeom prst="rect">
            <a:avLst/>
          </a:prstGeom>
        </p:spPr>
      </p:pic>
    </p:spTree>
    <p:extLst>
      <p:ext uri="{BB962C8B-B14F-4D97-AF65-F5344CB8AC3E}">
        <p14:creationId xmlns:p14="http://schemas.microsoft.com/office/powerpoint/2010/main" val="1914420700"/>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Ligh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D9FDC4E-A3B1-C0CA-5098-1EEE398DD0F2}"/>
              </a:ext>
            </a:extLst>
          </p:cNvPr>
          <p:cNvSpPr>
            <a:spLocks noGrp="1"/>
          </p:cNvSpPr>
          <p:nvPr>
            <p:ph type="title" hasCustomPrompt="1"/>
          </p:nvPr>
        </p:nvSpPr>
        <p:spPr>
          <a:xfrm>
            <a:off x="515938" y="522809"/>
            <a:ext cx="10382971" cy="116787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7" name="Content Placeholder 2">
            <a:extLst>
              <a:ext uri="{FF2B5EF4-FFF2-40B4-BE49-F238E27FC236}">
                <a16:creationId xmlns:a16="http://schemas.microsoft.com/office/drawing/2014/main" id="{8FA82F68-95E9-FC7A-BF04-AFB8D54C33AF}"/>
              </a:ext>
            </a:extLst>
          </p:cNvPr>
          <p:cNvSpPr>
            <a:spLocks noGrp="1"/>
          </p:cNvSpPr>
          <p:nvPr>
            <p:ph sz="half" idx="1"/>
          </p:nvPr>
        </p:nvSpPr>
        <p:spPr>
          <a:xfrm>
            <a:off x="515939"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rial" panose="020B0604020202020204" pitchFamily="34" charset="0"/>
                <a:cs typeface="Arial" panose="020B0604020202020204" pitchFamily="34" charset="0"/>
              </a:defRPr>
            </a:lvl4pPr>
            <a:lvl5pPr>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Content Placeholder 3">
            <a:extLst>
              <a:ext uri="{FF2B5EF4-FFF2-40B4-BE49-F238E27FC236}">
                <a16:creationId xmlns:a16="http://schemas.microsoft.com/office/drawing/2014/main" id="{E2B5120F-8E28-E3E6-6F05-96B9B0FA333B}"/>
              </a:ext>
            </a:extLst>
          </p:cNvPr>
          <p:cNvSpPr>
            <a:spLocks noGrp="1"/>
          </p:cNvSpPr>
          <p:nvPr>
            <p:ph sz="half" idx="2"/>
          </p:nvPr>
        </p:nvSpPr>
        <p:spPr>
          <a:xfrm>
            <a:off x="3382540"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venir LT 45 Book" panose="020B0503020000020003" pitchFamily="34" charset="0"/>
                <a:cs typeface="Arial" panose="020B0604020202020204" pitchFamily="34" charset="0"/>
              </a:defRPr>
            </a:lvl4pPr>
            <a:lvl5pPr>
              <a:defRPr b="0" i="0">
                <a:solidFill>
                  <a:schemeClr val="tx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108C64B6-9750-E862-F817-C637084E22C8}"/>
              </a:ext>
            </a:extLst>
          </p:cNvPr>
          <p:cNvSpPr>
            <a:spLocks noGrp="1"/>
          </p:cNvSpPr>
          <p:nvPr>
            <p:ph sz="half" idx="15"/>
          </p:nvPr>
        </p:nvSpPr>
        <p:spPr>
          <a:xfrm>
            <a:off x="6249141"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venir LT 45 Book" panose="020B0503020000020003" pitchFamily="34" charset="0"/>
                <a:cs typeface="Arial" panose="020B0604020202020204" pitchFamily="34" charset="0"/>
              </a:defRPr>
            </a:lvl4pPr>
            <a:lvl5pPr>
              <a:defRPr b="0" i="0">
                <a:solidFill>
                  <a:schemeClr val="tx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82BFF784-792A-5CE7-B9DD-E865F8438610}"/>
              </a:ext>
            </a:extLst>
          </p:cNvPr>
          <p:cNvSpPr>
            <a:spLocks noGrp="1"/>
          </p:cNvSpPr>
          <p:nvPr>
            <p:ph sz="half" idx="17"/>
          </p:nvPr>
        </p:nvSpPr>
        <p:spPr>
          <a:xfrm>
            <a:off x="9115742"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venir LT 45 Book" panose="020B0503020000020003" pitchFamily="34" charset="0"/>
                <a:cs typeface="Arial" panose="020B0604020202020204" pitchFamily="34" charset="0"/>
              </a:defRPr>
            </a:lvl4pPr>
            <a:lvl5pPr>
              <a:defRPr b="0" i="0">
                <a:solidFill>
                  <a:schemeClr val="tx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D22FFD3E-3C16-3012-B01D-95198755C35F}"/>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FFC000"/>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4" name="Graphic 26">
            <a:extLst>
              <a:ext uri="{FF2B5EF4-FFF2-40B4-BE49-F238E27FC236}">
                <a16:creationId xmlns:a16="http://schemas.microsoft.com/office/drawing/2014/main" id="{2128F145-CB52-E987-E3F9-A88A656E6E99}"/>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366282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ntent - Dark">
    <p:bg>
      <p:bgRef idx="1001">
        <a:schemeClr val="bg1"/>
      </p:bgRef>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D9FDC4E-A3B1-C0CA-5098-1EEE398DD0F2}"/>
              </a:ext>
            </a:extLst>
          </p:cNvPr>
          <p:cNvSpPr>
            <a:spLocks noGrp="1"/>
          </p:cNvSpPr>
          <p:nvPr>
            <p:ph type="title" hasCustomPrompt="1"/>
          </p:nvPr>
        </p:nvSpPr>
        <p:spPr>
          <a:xfrm>
            <a:off x="515938" y="522809"/>
            <a:ext cx="11160124" cy="1167879"/>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7" name="Content Placeholder 2">
            <a:extLst>
              <a:ext uri="{FF2B5EF4-FFF2-40B4-BE49-F238E27FC236}">
                <a16:creationId xmlns:a16="http://schemas.microsoft.com/office/drawing/2014/main" id="{8FA82F68-95E9-FC7A-BF04-AFB8D54C33AF}"/>
              </a:ext>
            </a:extLst>
          </p:cNvPr>
          <p:cNvSpPr>
            <a:spLocks noGrp="1"/>
          </p:cNvSpPr>
          <p:nvPr>
            <p:ph sz="half" idx="1"/>
          </p:nvPr>
        </p:nvSpPr>
        <p:spPr>
          <a:xfrm>
            <a:off x="515939"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Content Placeholder 3">
            <a:extLst>
              <a:ext uri="{FF2B5EF4-FFF2-40B4-BE49-F238E27FC236}">
                <a16:creationId xmlns:a16="http://schemas.microsoft.com/office/drawing/2014/main" id="{E2B5120F-8E28-E3E6-6F05-96B9B0FA333B}"/>
              </a:ext>
            </a:extLst>
          </p:cNvPr>
          <p:cNvSpPr>
            <a:spLocks noGrp="1"/>
          </p:cNvSpPr>
          <p:nvPr>
            <p:ph sz="half" idx="2"/>
          </p:nvPr>
        </p:nvSpPr>
        <p:spPr>
          <a:xfrm>
            <a:off x="3382540"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108C64B6-9750-E862-F817-C637084E22C8}"/>
              </a:ext>
            </a:extLst>
          </p:cNvPr>
          <p:cNvSpPr>
            <a:spLocks noGrp="1"/>
          </p:cNvSpPr>
          <p:nvPr>
            <p:ph sz="half" idx="15"/>
          </p:nvPr>
        </p:nvSpPr>
        <p:spPr>
          <a:xfrm>
            <a:off x="6249141"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82BFF784-792A-5CE7-B9DD-E865F8438610}"/>
              </a:ext>
            </a:extLst>
          </p:cNvPr>
          <p:cNvSpPr>
            <a:spLocks noGrp="1"/>
          </p:cNvSpPr>
          <p:nvPr>
            <p:ph sz="half" idx="17"/>
          </p:nvPr>
        </p:nvSpPr>
        <p:spPr>
          <a:xfrm>
            <a:off x="9115742" y="1803400"/>
            <a:ext cx="2560320" cy="4384675"/>
          </a:xfrm>
          <a:prstGeom prst="rect">
            <a:avLst/>
          </a:prstGeom>
        </p:spPr>
        <p:txBody>
          <a:bodyPr>
            <a:normAutofit/>
          </a:bodyPr>
          <a:lstStyle>
            <a:lvl1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bg1"/>
                </a:solidFill>
                <a:latin typeface="Avenir LT 45 Book" panose="020B0503020000020003" pitchFamily="34" charset="0"/>
                <a:cs typeface="Arial" panose="020B0604020202020204" pitchFamily="34" charset="0"/>
              </a:defRPr>
            </a:lvl4pPr>
            <a:lvl5pPr>
              <a:defRPr b="0" i="0">
                <a:solidFill>
                  <a:schemeClr val="bg1"/>
                </a:solidFill>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2" name="Graphic 24">
            <a:extLst>
              <a:ext uri="{FF2B5EF4-FFF2-40B4-BE49-F238E27FC236}">
                <a16:creationId xmlns:a16="http://schemas.microsoft.com/office/drawing/2014/main" id="{11F3FDF4-7DAF-07C7-73FA-5174C9F836E3}"/>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149869D2-A8D0-1E69-1F78-9F4FAF8671E4}"/>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95228566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 Light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1E9142-038F-0204-9D10-F4ACBFE52843}"/>
              </a:ext>
            </a:extLst>
          </p:cNvPr>
          <p:cNvSpPr/>
          <p:nvPr userDrawn="1"/>
        </p:nvSpPr>
        <p:spPr>
          <a:xfrm>
            <a:off x="495300" y="6381750"/>
            <a:ext cx="6696075" cy="271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3" name="Freeform: Shape 2">
            <a:extLst>
              <a:ext uri="{FF2B5EF4-FFF2-40B4-BE49-F238E27FC236}">
                <a16:creationId xmlns:a16="http://schemas.microsoft.com/office/drawing/2014/main" id="{FFC4131A-632F-871A-3C83-D5D597A5CA1E}"/>
              </a:ext>
            </a:extLst>
          </p:cNvPr>
          <p:cNvSpPr/>
          <p:nvPr userDrawn="1"/>
        </p:nvSpPr>
        <p:spPr>
          <a:xfrm rot="5400000">
            <a:off x="5266269" y="-58207"/>
            <a:ext cx="6038549" cy="7812915"/>
          </a:xfrm>
          <a:custGeom>
            <a:avLst/>
            <a:gdLst>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07127 w 6055313"/>
              <a:gd name="connsiteY4" fmla="*/ 7812915 h 7812915"/>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36624 w 6055313"/>
              <a:gd name="connsiteY4" fmla="*/ 7812915 h 7812915"/>
              <a:gd name="connsiteX5" fmla="*/ 0 w 6055313"/>
              <a:gd name="connsiteY5" fmla="*/ 7812915 h 7812915"/>
              <a:gd name="connsiteX0" fmla="*/ 0 w 6062933"/>
              <a:gd name="connsiteY0" fmla="*/ 7851015 h 7851015"/>
              <a:gd name="connsiteX1" fmla="*/ 2251051 w 6062933"/>
              <a:gd name="connsiteY1" fmla="*/ 0 h 7851015"/>
              <a:gd name="connsiteX2" fmla="*/ 6062933 w 6062933"/>
              <a:gd name="connsiteY2" fmla="*/ 0 h 7851015"/>
              <a:gd name="connsiteX3" fmla="*/ 6062933 w 6062933"/>
              <a:gd name="connsiteY3" fmla="*/ 4859044 h 7851015"/>
              <a:gd name="connsiteX4" fmla="*/ 5244244 w 6062933"/>
              <a:gd name="connsiteY4" fmla="*/ 7812915 h 7851015"/>
              <a:gd name="connsiteX5" fmla="*/ 0 w 6062933"/>
              <a:gd name="connsiteY5" fmla="*/ 7851015 h 7851015"/>
              <a:gd name="connsiteX0" fmla="*/ 0 w 6038549"/>
              <a:gd name="connsiteY0" fmla="*/ 7808343 h 7812915"/>
              <a:gd name="connsiteX1" fmla="*/ 2226667 w 6038549"/>
              <a:gd name="connsiteY1" fmla="*/ 0 h 7812915"/>
              <a:gd name="connsiteX2" fmla="*/ 6038549 w 6038549"/>
              <a:gd name="connsiteY2" fmla="*/ 0 h 7812915"/>
              <a:gd name="connsiteX3" fmla="*/ 6038549 w 6038549"/>
              <a:gd name="connsiteY3" fmla="*/ 4859044 h 7812915"/>
              <a:gd name="connsiteX4" fmla="*/ 5219860 w 6038549"/>
              <a:gd name="connsiteY4" fmla="*/ 7812915 h 7812915"/>
              <a:gd name="connsiteX5" fmla="*/ 0 w 6038549"/>
              <a:gd name="connsiteY5" fmla="*/ 7808343 h 7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549" h="7812915">
                <a:moveTo>
                  <a:pt x="0" y="7808343"/>
                </a:moveTo>
                <a:lnTo>
                  <a:pt x="2226667" y="0"/>
                </a:lnTo>
                <a:lnTo>
                  <a:pt x="6038549" y="0"/>
                </a:lnTo>
                <a:lnTo>
                  <a:pt x="6038549" y="4859044"/>
                </a:lnTo>
                <a:lnTo>
                  <a:pt x="5219860" y="7812915"/>
                </a:lnTo>
                <a:lnTo>
                  <a:pt x="0" y="78083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0" i="0">
              <a:latin typeface="Aptos" panose="020B0004020202020204" pitchFamily="34" charset="0"/>
            </a:endParaRPr>
          </a:p>
        </p:txBody>
      </p:sp>
      <p:sp>
        <p:nvSpPr>
          <p:cNvPr id="8" name="Picture Placeholder 47">
            <a:extLst>
              <a:ext uri="{FF2B5EF4-FFF2-40B4-BE49-F238E27FC236}">
                <a16:creationId xmlns:a16="http://schemas.microsoft.com/office/drawing/2014/main" id="{78004D37-C7E0-B198-98DF-1D5CB04C7804}"/>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2" name="Title 1">
            <a:extLst>
              <a:ext uri="{FF2B5EF4-FFF2-40B4-BE49-F238E27FC236}">
                <a16:creationId xmlns:a16="http://schemas.microsoft.com/office/drawing/2014/main" id="{14FE8E74-3542-5797-B638-1E57B2F0CCF6}"/>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pic>
        <p:nvPicPr>
          <p:cNvPr id="9" name="Graphic 8">
            <a:extLst>
              <a:ext uri="{FF2B5EF4-FFF2-40B4-BE49-F238E27FC236}">
                <a16:creationId xmlns:a16="http://schemas.microsoft.com/office/drawing/2014/main" id="{4738A07D-9B34-2C40-341E-67CC5A926FC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8" y="102191"/>
            <a:ext cx="673947" cy="871200"/>
          </a:xfrm>
          <a:prstGeom prst="rect">
            <a:avLst/>
          </a:prstGeom>
        </p:spPr>
      </p:pic>
      <p:sp>
        <p:nvSpPr>
          <p:cNvPr id="11" name="Graphic 3">
            <a:extLst>
              <a:ext uri="{FF2B5EF4-FFF2-40B4-BE49-F238E27FC236}">
                <a16:creationId xmlns:a16="http://schemas.microsoft.com/office/drawing/2014/main" id="{FDC3924D-83B1-52C2-8E70-DE944E438931}"/>
              </a:ext>
            </a:extLst>
          </p:cNvPr>
          <p:cNvSpPr/>
          <p:nvPr userDrawn="1"/>
        </p:nvSpPr>
        <p:spPr>
          <a:xfrm>
            <a:off x="18663" y="6007347"/>
            <a:ext cx="7304486" cy="856684"/>
          </a:xfrm>
          <a:custGeom>
            <a:avLst/>
            <a:gdLst>
              <a:gd name="connsiteX0" fmla="*/ 4207334 w 7304486"/>
              <a:gd name="connsiteY0" fmla="*/ 109193 h 856684"/>
              <a:gd name="connsiteX1" fmla="*/ 0 w 7304486"/>
              <a:gd name="connsiteY1" fmla="*/ 591436 h 856684"/>
              <a:gd name="connsiteX2" fmla="*/ 4214758 w 7304486"/>
              <a:gd name="connsiteY2" fmla="*/ 0 h 856684"/>
              <a:gd name="connsiteX3" fmla="*/ 7304487 w 7304486"/>
              <a:gd name="connsiteY3" fmla="*/ 856685 h 856684"/>
              <a:gd name="connsiteX4" fmla="*/ 4207334 w 7304486"/>
              <a:gd name="connsiteY4" fmla="*/ 109038 h 85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486" h="856684">
                <a:moveTo>
                  <a:pt x="4207334" y="109193"/>
                </a:moveTo>
                <a:cubicBezTo>
                  <a:pt x="2804838" y="269889"/>
                  <a:pt x="1402496" y="430740"/>
                  <a:pt x="0" y="591436"/>
                </a:cubicBezTo>
                <a:cubicBezTo>
                  <a:pt x="1404971" y="394239"/>
                  <a:pt x="2809941" y="197197"/>
                  <a:pt x="4214758" y="0"/>
                </a:cubicBezTo>
                <a:cubicBezTo>
                  <a:pt x="5244668" y="285510"/>
                  <a:pt x="6274577" y="571175"/>
                  <a:pt x="7304487" y="856685"/>
                </a:cubicBezTo>
                <a:cubicBezTo>
                  <a:pt x="6272102" y="607521"/>
                  <a:pt x="5239718" y="358357"/>
                  <a:pt x="4207334" y="109038"/>
                </a:cubicBezTo>
                <a:close/>
              </a:path>
            </a:pathLst>
          </a:custGeom>
          <a:gradFill>
            <a:gsLst>
              <a:gs pos="0">
                <a:srgbClr val="00FAC2"/>
              </a:gs>
              <a:gs pos="100000">
                <a:srgbClr val="008566"/>
              </a:gs>
              <a:gs pos="74000">
                <a:srgbClr val="008566"/>
              </a:gs>
            </a:gsLst>
            <a:lin ang="5400000" scaled="1"/>
          </a:gradFill>
          <a:ln w="1545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276934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Break - Light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AB3C52C-C603-7A07-FC49-E40DB25ED0EA}"/>
              </a:ext>
            </a:extLst>
          </p:cNvPr>
          <p:cNvSpPr/>
          <p:nvPr userDrawn="1"/>
        </p:nvSpPr>
        <p:spPr>
          <a:xfrm>
            <a:off x="495300" y="6381750"/>
            <a:ext cx="6696075" cy="271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3" name="Freeform: Shape 2">
            <a:extLst>
              <a:ext uri="{FF2B5EF4-FFF2-40B4-BE49-F238E27FC236}">
                <a16:creationId xmlns:a16="http://schemas.microsoft.com/office/drawing/2014/main" id="{FFC4131A-632F-871A-3C83-D5D597A5CA1E}"/>
              </a:ext>
            </a:extLst>
          </p:cNvPr>
          <p:cNvSpPr/>
          <p:nvPr userDrawn="1"/>
        </p:nvSpPr>
        <p:spPr>
          <a:xfrm rot="5400000">
            <a:off x="5266268" y="-67732"/>
            <a:ext cx="6038549" cy="7812915"/>
          </a:xfrm>
          <a:custGeom>
            <a:avLst/>
            <a:gdLst>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07127 w 6055313"/>
              <a:gd name="connsiteY4" fmla="*/ 7812915 h 7812915"/>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36624 w 6055313"/>
              <a:gd name="connsiteY4" fmla="*/ 7812915 h 7812915"/>
              <a:gd name="connsiteX5" fmla="*/ 0 w 6055313"/>
              <a:gd name="connsiteY5" fmla="*/ 7812915 h 7812915"/>
              <a:gd name="connsiteX0" fmla="*/ 0 w 6062933"/>
              <a:gd name="connsiteY0" fmla="*/ 7851015 h 7851015"/>
              <a:gd name="connsiteX1" fmla="*/ 2251051 w 6062933"/>
              <a:gd name="connsiteY1" fmla="*/ 0 h 7851015"/>
              <a:gd name="connsiteX2" fmla="*/ 6062933 w 6062933"/>
              <a:gd name="connsiteY2" fmla="*/ 0 h 7851015"/>
              <a:gd name="connsiteX3" fmla="*/ 6062933 w 6062933"/>
              <a:gd name="connsiteY3" fmla="*/ 4859044 h 7851015"/>
              <a:gd name="connsiteX4" fmla="*/ 5244244 w 6062933"/>
              <a:gd name="connsiteY4" fmla="*/ 7812915 h 7851015"/>
              <a:gd name="connsiteX5" fmla="*/ 0 w 6062933"/>
              <a:gd name="connsiteY5" fmla="*/ 7851015 h 7851015"/>
              <a:gd name="connsiteX0" fmla="*/ 0 w 6038549"/>
              <a:gd name="connsiteY0" fmla="*/ 7808343 h 7812915"/>
              <a:gd name="connsiteX1" fmla="*/ 2226667 w 6038549"/>
              <a:gd name="connsiteY1" fmla="*/ 0 h 7812915"/>
              <a:gd name="connsiteX2" fmla="*/ 6038549 w 6038549"/>
              <a:gd name="connsiteY2" fmla="*/ 0 h 7812915"/>
              <a:gd name="connsiteX3" fmla="*/ 6038549 w 6038549"/>
              <a:gd name="connsiteY3" fmla="*/ 4859044 h 7812915"/>
              <a:gd name="connsiteX4" fmla="*/ 5219860 w 6038549"/>
              <a:gd name="connsiteY4" fmla="*/ 7812915 h 7812915"/>
              <a:gd name="connsiteX5" fmla="*/ 0 w 6038549"/>
              <a:gd name="connsiteY5" fmla="*/ 7808343 h 7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549" h="7812915">
                <a:moveTo>
                  <a:pt x="0" y="7808343"/>
                </a:moveTo>
                <a:lnTo>
                  <a:pt x="2226667" y="0"/>
                </a:lnTo>
                <a:lnTo>
                  <a:pt x="6038549" y="0"/>
                </a:lnTo>
                <a:lnTo>
                  <a:pt x="6038549" y="4859044"/>
                </a:lnTo>
                <a:lnTo>
                  <a:pt x="5219860" y="7812915"/>
                </a:lnTo>
                <a:lnTo>
                  <a:pt x="0" y="78083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0" i="0">
              <a:latin typeface="Aptos" panose="020B0004020202020204" pitchFamily="34" charset="0"/>
            </a:endParaRPr>
          </a:p>
        </p:txBody>
      </p:sp>
      <p:pic>
        <p:nvPicPr>
          <p:cNvPr id="9" name="Graphic 8">
            <a:extLst>
              <a:ext uri="{FF2B5EF4-FFF2-40B4-BE49-F238E27FC236}">
                <a16:creationId xmlns:a16="http://schemas.microsoft.com/office/drawing/2014/main" id="{4738A07D-9B34-2C40-341E-67CC5A926FC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8" y="102191"/>
            <a:ext cx="673947" cy="871200"/>
          </a:xfrm>
          <a:prstGeom prst="rect">
            <a:avLst/>
          </a:prstGeom>
        </p:spPr>
      </p:pic>
      <p:sp>
        <p:nvSpPr>
          <p:cNvPr id="11" name="Title 1">
            <a:extLst>
              <a:ext uri="{FF2B5EF4-FFF2-40B4-BE49-F238E27FC236}">
                <a16:creationId xmlns:a16="http://schemas.microsoft.com/office/drawing/2014/main" id="{DA185B72-7A52-6AF9-9A73-CC5DC5AEBDB4}"/>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sp>
        <p:nvSpPr>
          <p:cNvPr id="12" name="Graphic 3">
            <a:extLst>
              <a:ext uri="{FF2B5EF4-FFF2-40B4-BE49-F238E27FC236}">
                <a16:creationId xmlns:a16="http://schemas.microsoft.com/office/drawing/2014/main" id="{649E4E82-57C7-CB55-EC7A-DD23B41DC402}"/>
              </a:ext>
            </a:extLst>
          </p:cNvPr>
          <p:cNvSpPr/>
          <p:nvPr userDrawn="1"/>
        </p:nvSpPr>
        <p:spPr>
          <a:xfrm>
            <a:off x="18663" y="5997822"/>
            <a:ext cx="7304486" cy="856684"/>
          </a:xfrm>
          <a:custGeom>
            <a:avLst/>
            <a:gdLst>
              <a:gd name="connsiteX0" fmla="*/ 4207334 w 7304486"/>
              <a:gd name="connsiteY0" fmla="*/ 109193 h 856684"/>
              <a:gd name="connsiteX1" fmla="*/ 0 w 7304486"/>
              <a:gd name="connsiteY1" fmla="*/ 591436 h 856684"/>
              <a:gd name="connsiteX2" fmla="*/ 4214758 w 7304486"/>
              <a:gd name="connsiteY2" fmla="*/ 0 h 856684"/>
              <a:gd name="connsiteX3" fmla="*/ 7304487 w 7304486"/>
              <a:gd name="connsiteY3" fmla="*/ 856685 h 856684"/>
              <a:gd name="connsiteX4" fmla="*/ 4207334 w 7304486"/>
              <a:gd name="connsiteY4" fmla="*/ 109038 h 85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486" h="856684">
                <a:moveTo>
                  <a:pt x="4207334" y="109193"/>
                </a:moveTo>
                <a:cubicBezTo>
                  <a:pt x="2804838" y="269889"/>
                  <a:pt x="1402496" y="430740"/>
                  <a:pt x="0" y="591436"/>
                </a:cubicBezTo>
                <a:cubicBezTo>
                  <a:pt x="1404971" y="394239"/>
                  <a:pt x="2809941" y="197197"/>
                  <a:pt x="4214758" y="0"/>
                </a:cubicBezTo>
                <a:cubicBezTo>
                  <a:pt x="5244668" y="285510"/>
                  <a:pt x="6274577" y="571175"/>
                  <a:pt x="7304487" y="856685"/>
                </a:cubicBezTo>
                <a:cubicBezTo>
                  <a:pt x="6272102" y="607521"/>
                  <a:pt x="5239718" y="358357"/>
                  <a:pt x="4207334" y="109038"/>
                </a:cubicBezTo>
                <a:close/>
              </a:path>
            </a:pathLst>
          </a:custGeom>
          <a:gradFill>
            <a:gsLst>
              <a:gs pos="0">
                <a:srgbClr val="7161E2"/>
              </a:gs>
              <a:gs pos="100000">
                <a:srgbClr val="E3056C"/>
              </a:gs>
              <a:gs pos="100000">
                <a:schemeClr val="accent3">
                  <a:lumMod val="60000"/>
                  <a:lumOff val="40000"/>
                </a:schemeClr>
              </a:gs>
            </a:gsLst>
            <a:lin ang="5400000" scaled="1"/>
          </a:gradFill>
          <a:ln w="15458" cap="flat">
            <a:noFill/>
            <a:prstDash val="solid"/>
            <a:miter/>
          </a:ln>
        </p:spPr>
        <p:txBody>
          <a:bodyPr rtlCol="0" anchor="ctr"/>
          <a:lstStyle/>
          <a:p>
            <a:endParaRPr lang="en-US" b="0" i="0">
              <a:latin typeface="Aptos" panose="020B0004020202020204" pitchFamily="34" charset="0"/>
            </a:endParaRPr>
          </a:p>
        </p:txBody>
      </p:sp>
      <p:sp>
        <p:nvSpPr>
          <p:cNvPr id="2" name="Picture Placeholder 47">
            <a:extLst>
              <a:ext uri="{FF2B5EF4-FFF2-40B4-BE49-F238E27FC236}">
                <a16:creationId xmlns:a16="http://schemas.microsoft.com/office/drawing/2014/main" id="{D249FEF5-CCCD-7390-3EDD-6F7D3A11276A}"/>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432596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 - Dark 1">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F3162B-6E5E-F160-A29C-6DFEF501AE7D}"/>
              </a:ext>
            </a:extLst>
          </p:cNvPr>
          <p:cNvSpPr/>
          <p:nvPr userDrawn="1"/>
        </p:nvSpPr>
        <p:spPr>
          <a:xfrm>
            <a:off x="495300" y="6381750"/>
            <a:ext cx="6696075" cy="271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3" name="Freeform: Shape 2">
            <a:extLst>
              <a:ext uri="{FF2B5EF4-FFF2-40B4-BE49-F238E27FC236}">
                <a16:creationId xmlns:a16="http://schemas.microsoft.com/office/drawing/2014/main" id="{FFC4131A-632F-871A-3C83-D5D597A5CA1E}"/>
              </a:ext>
            </a:extLst>
          </p:cNvPr>
          <p:cNvSpPr/>
          <p:nvPr userDrawn="1"/>
        </p:nvSpPr>
        <p:spPr>
          <a:xfrm rot="5400000">
            <a:off x="5266269" y="-67732"/>
            <a:ext cx="6038549" cy="7812915"/>
          </a:xfrm>
          <a:custGeom>
            <a:avLst/>
            <a:gdLst>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07127 w 6055313"/>
              <a:gd name="connsiteY4" fmla="*/ 7812915 h 7812915"/>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36624 w 6055313"/>
              <a:gd name="connsiteY4" fmla="*/ 7812915 h 7812915"/>
              <a:gd name="connsiteX5" fmla="*/ 0 w 6055313"/>
              <a:gd name="connsiteY5" fmla="*/ 7812915 h 7812915"/>
              <a:gd name="connsiteX0" fmla="*/ 0 w 6062933"/>
              <a:gd name="connsiteY0" fmla="*/ 7851015 h 7851015"/>
              <a:gd name="connsiteX1" fmla="*/ 2251051 w 6062933"/>
              <a:gd name="connsiteY1" fmla="*/ 0 h 7851015"/>
              <a:gd name="connsiteX2" fmla="*/ 6062933 w 6062933"/>
              <a:gd name="connsiteY2" fmla="*/ 0 h 7851015"/>
              <a:gd name="connsiteX3" fmla="*/ 6062933 w 6062933"/>
              <a:gd name="connsiteY3" fmla="*/ 4859044 h 7851015"/>
              <a:gd name="connsiteX4" fmla="*/ 5244244 w 6062933"/>
              <a:gd name="connsiteY4" fmla="*/ 7812915 h 7851015"/>
              <a:gd name="connsiteX5" fmla="*/ 0 w 6062933"/>
              <a:gd name="connsiteY5" fmla="*/ 7851015 h 7851015"/>
              <a:gd name="connsiteX0" fmla="*/ 0 w 6038549"/>
              <a:gd name="connsiteY0" fmla="*/ 7808343 h 7812915"/>
              <a:gd name="connsiteX1" fmla="*/ 2226667 w 6038549"/>
              <a:gd name="connsiteY1" fmla="*/ 0 h 7812915"/>
              <a:gd name="connsiteX2" fmla="*/ 6038549 w 6038549"/>
              <a:gd name="connsiteY2" fmla="*/ 0 h 7812915"/>
              <a:gd name="connsiteX3" fmla="*/ 6038549 w 6038549"/>
              <a:gd name="connsiteY3" fmla="*/ 4859044 h 7812915"/>
              <a:gd name="connsiteX4" fmla="*/ 5219860 w 6038549"/>
              <a:gd name="connsiteY4" fmla="*/ 7812915 h 7812915"/>
              <a:gd name="connsiteX5" fmla="*/ 0 w 6038549"/>
              <a:gd name="connsiteY5" fmla="*/ 7808343 h 7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549" h="7812915">
                <a:moveTo>
                  <a:pt x="0" y="7808343"/>
                </a:moveTo>
                <a:lnTo>
                  <a:pt x="2226667" y="0"/>
                </a:lnTo>
                <a:lnTo>
                  <a:pt x="6038549" y="0"/>
                </a:lnTo>
                <a:lnTo>
                  <a:pt x="6038549" y="4859044"/>
                </a:lnTo>
                <a:lnTo>
                  <a:pt x="5219860" y="7812915"/>
                </a:lnTo>
                <a:lnTo>
                  <a:pt x="0" y="78083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0" i="0">
              <a:latin typeface="Aptos" panose="020B0004020202020204" pitchFamily="34" charset="0"/>
            </a:endParaRPr>
          </a:p>
        </p:txBody>
      </p:sp>
      <p:sp>
        <p:nvSpPr>
          <p:cNvPr id="8" name="Picture Placeholder 47">
            <a:extLst>
              <a:ext uri="{FF2B5EF4-FFF2-40B4-BE49-F238E27FC236}">
                <a16:creationId xmlns:a16="http://schemas.microsoft.com/office/drawing/2014/main" id="{78004D37-C7E0-B198-98DF-1D5CB04C7804}"/>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6" name="TextBox 5">
            <a:extLst>
              <a:ext uri="{FF2B5EF4-FFF2-40B4-BE49-F238E27FC236}">
                <a16:creationId xmlns:a16="http://schemas.microsoft.com/office/drawing/2014/main" id="{F5CFFD73-2036-4462-99DA-D1C0238963E7}"/>
              </a:ext>
            </a:extLst>
          </p:cNvPr>
          <p:cNvSpPr txBox="1"/>
          <p:nvPr userDrawn="1"/>
        </p:nvSpPr>
        <p:spPr>
          <a:xfrm>
            <a:off x="515937" y="6439098"/>
            <a:ext cx="2164080" cy="246221"/>
          </a:xfrm>
          <a:prstGeom prst="rect">
            <a:avLst/>
          </a:prstGeom>
          <a:noFill/>
        </p:spPr>
        <p:txBody>
          <a:bodyPr wrap="square">
            <a:spAutoFit/>
          </a:bodyPr>
          <a:lstStyle/>
          <a:p>
            <a:r>
              <a:rPr lang="en-US" sz="1000">
                <a:solidFill>
                  <a:schemeClr val="bg1"/>
                </a:solidFill>
                <a:latin typeface="PP Neue Machina Plain Italic" pitchFamily="2" charset="77"/>
              </a:rPr>
              <a:t>Ascendion© 2023</a:t>
            </a:r>
          </a:p>
        </p:txBody>
      </p:sp>
      <p:pic>
        <p:nvPicPr>
          <p:cNvPr id="5" name="Graphic 4">
            <a:extLst>
              <a:ext uri="{FF2B5EF4-FFF2-40B4-BE49-F238E27FC236}">
                <a16:creationId xmlns:a16="http://schemas.microsoft.com/office/drawing/2014/main" id="{A206527E-77AF-4B8C-4036-56F45434A1B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
        <p:nvSpPr>
          <p:cNvPr id="11" name="Title 1">
            <a:extLst>
              <a:ext uri="{FF2B5EF4-FFF2-40B4-BE49-F238E27FC236}">
                <a16:creationId xmlns:a16="http://schemas.microsoft.com/office/drawing/2014/main" id="{75C75878-87AF-E90C-0A95-F2723AE9A3DE}"/>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sp>
        <p:nvSpPr>
          <p:cNvPr id="12" name="Graphic 3">
            <a:extLst>
              <a:ext uri="{FF2B5EF4-FFF2-40B4-BE49-F238E27FC236}">
                <a16:creationId xmlns:a16="http://schemas.microsoft.com/office/drawing/2014/main" id="{36365933-5BF7-CAA7-37F4-41F0051B1F6D}"/>
              </a:ext>
            </a:extLst>
          </p:cNvPr>
          <p:cNvSpPr/>
          <p:nvPr userDrawn="1"/>
        </p:nvSpPr>
        <p:spPr>
          <a:xfrm>
            <a:off x="18663" y="5997822"/>
            <a:ext cx="7304486" cy="856684"/>
          </a:xfrm>
          <a:custGeom>
            <a:avLst/>
            <a:gdLst>
              <a:gd name="connsiteX0" fmla="*/ 4207334 w 7304486"/>
              <a:gd name="connsiteY0" fmla="*/ 109193 h 856684"/>
              <a:gd name="connsiteX1" fmla="*/ 0 w 7304486"/>
              <a:gd name="connsiteY1" fmla="*/ 591436 h 856684"/>
              <a:gd name="connsiteX2" fmla="*/ 4214758 w 7304486"/>
              <a:gd name="connsiteY2" fmla="*/ 0 h 856684"/>
              <a:gd name="connsiteX3" fmla="*/ 7304487 w 7304486"/>
              <a:gd name="connsiteY3" fmla="*/ 856685 h 856684"/>
              <a:gd name="connsiteX4" fmla="*/ 4207334 w 7304486"/>
              <a:gd name="connsiteY4" fmla="*/ 109038 h 85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486" h="856684">
                <a:moveTo>
                  <a:pt x="4207334" y="109193"/>
                </a:moveTo>
                <a:cubicBezTo>
                  <a:pt x="2804838" y="269889"/>
                  <a:pt x="1402496" y="430740"/>
                  <a:pt x="0" y="591436"/>
                </a:cubicBezTo>
                <a:cubicBezTo>
                  <a:pt x="1404971" y="394239"/>
                  <a:pt x="2809941" y="197197"/>
                  <a:pt x="4214758" y="0"/>
                </a:cubicBezTo>
                <a:cubicBezTo>
                  <a:pt x="5244668" y="285510"/>
                  <a:pt x="6274577" y="571175"/>
                  <a:pt x="7304487" y="856685"/>
                </a:cubicBezTo>
                <a:cubicBezTo>
                  <a:pt x="6272102" y="607521"/>
                  <a:pt x="5239718" y="358357"/>
                  <a:pt x="4207334" y="109038"/>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545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98460785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ith Half Image - Ligh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C8D6301-82DA-9C18-68FC-4279A75663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0" y="264708"/>
            <a:ext cx="2401383" cy="902227"/>
          </a:xfrm>
          <a:prstGeom prst="rect">
            <a:avLst/>
          </a:prstGeom>
        </p:spPr>
      </p:pic>
      <p:sp>
        <p:nvSpPr>
          <p:cNvPr id="4" name="Title 1">
            <a:extLst>
              <a:ext uri="{FF2B5EF4-FFF2-40B4-BE49-F238E27FC236}">
                <a16:creationId xmlns:a16="http://schemas.microsoft.com/office/drawing/2014/main" id="{F02C194C-2167-463C-2D56-9EF334BEF112}"/>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tx1"/>
                </a:solidFill>
                <a:latin typeface="PP Neue Machina Plain" pitchFamily="2" charset="77"/>
              </a:defRPr>
            </a:lvl1pPr>
          </a:lstStyle>
          <a:p>
            <a:r>
              <a:rPr lang="en-US"/>
              <a:t>Click To Edit Master Title Style</a:t>
            </a:r>
          </a:p>
        </p:txBody>
      </p:sp>
      <p:sp>
        <p:nvSpPr>
          <p:cNvPr id="5" name="Subtitle 2">
            <a:extLst>
              <a:ext uri="{FF2B5EF4-FFF2-40B4-BE49-F238E27FC236}">
                <a16:creationId xmlns:a16="http://schemas.microsoft.com/office/drawing/2014/main" id="{074F4C90-FB68-4591-7579-3DC050EF8679}"/>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4">
            <a:extLst>
              <a:ext uri="{FF2B5EF4-FFF2-40B4-BE49-F238E27FC236}">
                <a16:creationId xmlns:a16="http://schemas.microsoft.com/office/drawing/2014/main" id="{A2EF5E5F-34DB-85E8-6CEC-189B4E724A2E}"/>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
        <p:nvSpPr>
          <p:cNvPr id="2" name="Picture Placeholder 19">
            <a:extLst>
              <a:ext uri="{FF2B5EF4-FFF2-40B4-BE49-F238E27FC236}">
                <a16:creationId xmlns:a16="http://schemas.microsoft.com/office/drawing/2014/main" id="{B6261D19-82A3-363D-45DC-0106B0CD781D}"/>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3" name="Graphic 18">
            <a:extLst>
              <a:ext uri="{FF2B5EF4-FFF2-40B4-BE49-F238E27FC236}">
                <a16:creationId xmlns:a16="http://schemas.microsoft.com/office/drawing/2014/main" id="{4B7FCB76-E73E-C251-CC58-12AA070753EC}"/>
              </a:ext>
            </a:extLst>
          </p:cNvPr>
          <p:cNvSpPr/>
          <p:nvPr userDrawn="1"/>
        </p:nvSpPr>
        <p:spPr>
          <a:xfrm>
            <a:off x="5667207" y="0"/>
            <a:ext cx="1504584" cy="6863061"/>
          </a:xfrm>
          <a:custGeom>
            <a:avLst/>
            <a:gdLst>
              <a:gd name="connsiteX0" fmla="*/ 1347938 w 1504584"/>
              <a:gd name="connsiteY0" fmla="*/ 6863062 h 6863061"/>
              <a:gd name="connsiteX1" fmla="*/ 1400196 w 1504584"/>
              <a:gd name="connsiteY1" fmla="*/ 6016314 h 6863061"/>
              <a:gd name="connsiteX2" fmla="*/ 0 w 1504584"/>
              <a:gd name="connsiteY2" fmla="*/ 0 h 6863061"/>
              <a:gd name="connsiteX3" fmla="*/ 1504584 w 1504584"/>
              <a:gd name="connsiteY3" fmla="*/ 6025044 h 6863061"/>
              <a:gd name="connsiteX4" fmla="*/ 1347938 w 1504584"/>
              <a:gd name="connsiteY4" fmla="*/ 6863062 h 686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84" h="6863061">
                <a:moveTo>
                  <a:pt x="1347938" y="6863062"/>
                </a:moveTo>
                <a:cubicBezTo>
                  <a:pt x="1365400" y="6580770"/>
                  <a:pt x="1382735" y="6298605"/>
                  <a:pt x="1400196" y="6016314"/>
                </a:cubicBezTo>
                <a:cubicBezTo>
                  <a:pt x="933422" y="4010918"/>
                  <a:pt x="466774" y="2005396"/>
                  <a:pt x="0" y="0"/>
                </a:cubicBezTo>
                <a:cubicBezTo>
                  <a:pt x="501570" y="2008306"/>
                  <a:pt x="1003014" y="4016738"/>
                  <a:pt x="1504584" y="6025044"/>
                </a:cubicBezTo>
                <a:cubicBezTo>
                  <a:pt x="1452327" y="6304426"/>
                  <a:pt x="1400196" y="6583680"/>
                  <a:pt x="1347938" y="6863062"/>
                </a:cubicBezTo>
                <a:close/>
              </a:path>
            </a:pathLst>
          </a:custGeom>
          <a:gradFill flip="none" rotWithShape="1">
            <a:gsLst>
              <a:gs pos="100000">
                <a:schemeClr val="accent1">
                  <a:lumMod val="67000"/>
                </a:schemeClr>
              </a:gs>
              <a:gs pos="48000">
                <a:schemeClr val="accent1">
                  <a:lumMod val="97000"/>
                  <a:lumOff val="3000"/>
                </a:schemeClr>
              </a:gs>
              <a:gs pos="0">
                <a:schemeClr val="accent1">
                  <a:lumMod val="60000"/>
                  <a:lumOff val="40000"/>
                </a:schemeClr>
              </a:gs>
            </a:gsLst>
            <a:lin ang="16200000" scaled="1"/>
            <a:tileRect/>
          </a:gradFill>
          <a:ln w="12647"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3920882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 Dark 2">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4E3012E-2C2B-7BC9-8C2A-E5A140612BCE}"/>
              </a:ext>
            </a:extLst>
          </p:cNvPr>
          <p:cNvSpPr/>
          <p:nvPr userDrawn="1"/>
        </p:nvSpPr>
        <p:spPr>
          <a:xfrm>
            <a:off x="495300" y="6381750"/>
            <a:ext cx="6696075" cy="271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3" name="Freeform: Shape 2">
            <a:extLst>
              <a:ext uri="{FF2B5EF4-FFF2-40B4-BE49-F238E27FC236}">
                <a16:creationId xmlns:a16="http://schemas.microsoft.com/office/drawing/2014/main" id="{FFC4131A-632F-871A-3C83-D5D597A5CA1E}"/>
              </a:ext>
            </a:extLst>
          </p:cNvPr>
          <p:cNvSpPr/>
          <p:nvPr userDrawn="1"/>
        </p:nvSpPr>
        <p:spPr>
          <a:xfrm rot="5400000">
            <a:off x="5266269" y="-58496"/>
            <a:ext cx="6038549" cy="7812915"/>
          </a:xfrm>
          <a:custGeom>
            <a:avLst/>
            <a:gdLst>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07127 w 6055313"/>
              <a:gd name="connsiteY4" fmla="*/ 7812915 h 7812915"/>
              <a:gd name="connsiteX0" fmla="*/ 0 w 6055313"/>
              <a:gd name="connsiteY0" fmla="*/ 7812915 h 7812915"/>
              <a:gd name="connsiteX1" fmla="*/ 2243431 w 6055313"/>
              <a:gd name="connsiteY1" fmla="*/ 0 h 7812915"/>
              <a:gd name="connsiteX2" fmla="*/ 6055313 w 6055313"/>
              <a:gd name="connsiteY2" fmla="*/ 0 h 7812915"/>
              <a:gd name="connsiteX3" fmla="*/ 6055313 w 6055313"/>
              <a:gd name="connsiteY3" fmla="*/ 4859044 h 7812915"/>
              <a:gd name="connsiteX4" fmla="*/ 5236624 w 6055313"/>
              <a:gd name="connsiteY4" fmla="*/ 7812915 h 7812915"/>
              <a:gd name="connsiteX5" fmla="*/ 0 w 6055313"/>
              <a:gd name="connsiteY5" fmla="*/ 7812915 h 7812915"/>
              <a:gd name="connsiteX0" fmla="*/ 0 w 6062933"/>
              <a:gd name="connsiteY0" fmla="*/ 7851015 h 7851015"/>
              <a:gd name="connsiteX1" fmla="*/ 2251051 w 6062933"/>
              <a:gd name="connsiteY1" fmla="*/ 0 h 7851015"/>
              <a:gd name="connsiteX2" fmla="*/ 6062933 w 6062933"/>
              <a:gd name="connsiteY2" fmla="*/ 0 h 7851015"/>
              <a:gd name="connsiteX3" fmla="*/ 6062933 w 6062933"/>
              <a:gd name="connsiteY3" fmla="*/ 4859044 h 7851015"/>
              <a:gd name="connsiteX4" fmla="*/ 5244244 w 6062933"/>
              <a:gd name="connsiteY4" fmla="*/ 7812915 h 7851015"/>
              <a:gd name="connsiteX5" fmla="*/ 0 w 6062933"/>
              <a:gd name="connsiteY5" fmla="*/ 7851015 h 7851015"/>
              <a:gd name="connsiteX0" fmla="*/ 0 w 6038549"/>
              <a:gd name="connsiteY0" fmla="*/ 7808343 h 7812915"/>
              <a:gd name="connsiteX1" fmla="*/ 2226667 w 6038549"/>
              <a:gd name="connsiteY1" fmla="*/ 0 h 7812915"/>
              <a:gd name="connsiteX2" fmla="*/ 6038549 w 6038549"/>
              <a:gd name="connsiteY2" fmla="*/ 0 h 7812915"/>
              <a:gd name="connsiteX3" fmla="*/ 6038549 w 6038549"/>
              <a:gd name="connsiteY3" fmla="*/ 4859044 h 7812915"/>
              <a:gd name="connsiteX4" fmla="*/ 5219860 w 6038549"/>
              <a:gd name="connsiteY4" fmla="*/ 7812915 h 7812915"/>
              <a:gd name="connsiteX5" fmla="*/ 0 w 6038549"/>
              <a:gd name="connsiteY5" fmla="*/ 7808343 h 7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549" h="7812915">
                <a:moveTo>
                  <a:pt x="0" y="7808343"/>
                </a:moveTo>
                <a:lnTo>
                  <a:pt x="2226667" y="0"/>
                </a:lnTo>
                <a:lnTo>
                  <a:pt x="6038549" y="0"/>
                </a:lnTo>
                <a:lnTo>
                  <a:pt x="6038549" y="4859044"/>
                </a:lnTo>
                <a:lnTo>
                  <a:pt x="5219860" y="7812915"/>
                </a:lnTo>
                <a:lnTo>
                  <a:pt x="0" y="78083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0" i="0">
              <a:latin typeface="Aptos" panose="020B0004020202020204" pitchFamily="34" charset="0"/>
            </a:endParaRPr>
          </a:p>
        </p:txBody>
      </p:sp>
      <p:pic>
        <p:nvPicPr>
          <p:cNvPr id="5" name="Graphic 4">
            <a:extLst>
              <a:ext uri="{FF2B5EF4-FFF2-40B4-BE49-F238E27FC236}">
                <a16:creationId xmlns:a16="http://schemas.microsoft.com/office/drawing/2014/main" id="{A206527E-77AF-4B8C-4036-56F45434A1B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
        <p:nvSpPr>
          <p:cNvPr id="11" name="Title 1">
            <a:extLst>
              <a:ext uri="{FF2B5EF4-FFF2-40B4-BE49-F238E27FC236}">
                <a16:creationId xmlns:a16="http://schemas.microsoft.com/office/drawing/2014/main" id="{5E94A64D-2A62-5ABC-2ED6-1029D5BA3B6D}"/>
              </a:ext>
            </a:extLst>
          </p:cNvPr>
          <p:cNvSpPr>
            <a:spLocks noGrp="1"/>
          </p:cNvSpPr>
          <p:nvPr>
            <p:ph type="title" hasCustomPrompt="1"/>
          </p:nvPr>
        </p:nvSpPr>
        <p:spPr>
          <a:xfrm flipH="1">
            <a:off x="5791198" y="2955636"/>
            <a:ext cx="5547887" cy="2855114"/>
          </a:xfrm>
          <a:prstGeom prst="rect">
            <a:avLst/>
          </a:prstGeom>
        </p:spPr>
        <p:txBody>
          <a:bodyPr>
            <a:normAutofit/>
          </a:bodyPr>
          <a:lstStyle>
            <a:lvl1pPr>
              <a:defRPr b="0" i="0">
                <a:solidFill>
                  <a:schemeClr val="bg1"/>
                </a:solidFill>
                <a:latin typeface="PP Neue Machina Plain" pitchFamily="2" charset="77"/>
              </a:defRPr>
            </a:lvl1pPr>
          </a:lstStyle>
          <a:p>
            <a:r>
              <a:rPr lang="en-US"/>
              <a:t>Click To Edit Master Title Style</a:t>
            </a:r>
          </a:p>
        </p:txBody>
      </p:sp>
      <p:sp>
        <p:nvSpPr>
          <p:cNvPr id="12" name="Graphic 3">
            <a:extLst>
              <a:ext uri="{FF2B5EF4-FFF2-40B4-BE49-F238E27FC236}">
                <a16:creationId xmlns:a16="http://schemas.microsoft.com/office/drawing/2014/main" id="{516DA219-216B-45AA-6C41-FD83F70206D9}"/>
              </a:ext>
            </a:extLst>
          </p:cNvPr>
          <p:cNvSpPr/>
          <p:nvPr userDrawn="1"/>
        </p:nvSpPr>
        <p:spPr>
          <a:xfrm>
            <a:off x="18663" y="6007347"/>
            <a:ext cx="7304486" cy="856684"/>
          </a:xfrm>
          <a:custGeom>
            <a:avLst/>
            <a:gdLst>
              <a:gd name="connsiteX0" fmla="*/ 4207334 w 7304486"/>
              <a:gd name="connsiteY0" fmla="*/ 109193 h 856684"/>
              <a:gd name="connsiteX1" fmla="*/ 0 w 7304486"/>
              <a:gd name="connsiteY1" fmla="*/ 591436 h 856684"/>
              <a:gd name="connsiteX2" fmla="*/ 4214758 w 7304486"/>
              <a:gd name="connsiteY2" fmla="*/ 0 h 856684"/>
              <a:gd name="connsiteX3" fmla="*/ 7304487 w 7304486"/>
              <a:gd name="connsiteY3" fmla="*/ 856685 h 856684"/>
              <a:gd name="connsiteX4" fmla="*/ 4207334 w 7304486"/>
              <a:gd name="connsiteY4" fmla="*/ 109038 h 85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486" h="856684">
                <a:moveTo>
                  <a:pt x="4207334" y="109193"/>
                </a:moveTo>
                <a:cubicBezTo>
                  <a:pt x="2804838" y="269889"/>
                  <a:pt x="1402496" y="430740"/>
                  <a:pt x="0" y="591436"/>
                </a:cubicBezTo>
                <a:cubicBezTo>
                  <a:pt x="1404971" y="394239"/>
                  <a:pt x="2809941" y="197197"/>
                  <a:pt x="4214758" y="0"/>
                </a:cubicBezTo>
                <a:cubicBezTo>
                  <a:pt x="5244668" y="285510"/>
                  <a:pt x="6274577" y="571175"/>
                  <a:pt x="7304487" y="856685"/>
                </a:cubicBezTo>
                <a:cubicBezTo>
                  <a:pt x="6272102" y="607521"/>
                  <a:pt x="5239718" y="358357"/>
                  <a:pt x="4207334" y="109038"/>
                </a:cubicBezTo>
                <a:close/>
              </a:path>
            </a:pathLst>
          </a:custGeom>
          <a:gradFill flip="none" rotWithShape="1">
            <a:gsLst>
              <a:gs pos="0">
                <a:srgbClr val="FFC000"/>
              </a:gs>
              <a:gs pos="100000">
                <a:srgbClr val="E3056C"/>
              </a:gs>
              <a:gs pos="100000">
                <a:schemeClr val="accent3">
                  <a:lumMod val="60000"/>
                  <a:lumOff val="40000"/>
                </a:schemeClr>
              </a:gs>
            </a:gsLst>
            <a:lin ang="5400000" scaled="1"/>
            <a:tileRect/>
          </a:gradFill>
          <a:ln w="15458" cap="flat">
            <a:noFill/>
            <a:prstDash val="solid"/>
            <a:miter/>
          </a:ln>
        </p:spPr>
        <p:txBody>
          <a:bodyPr rtlCol="0" anchor="ctr"/>
          <a:lstStyle/>
          <a:p>
            <a:endParaRPr lang="en-US" b="0" i="0">
              <a:latin typeface="Aptos" panose="020B0004020202020204" pitchFamily="34" charset="0"/>
            </a:endParaRPr>
          </a:p>
        </p:txBody>
      </p:sp>
      <p:sp>
        <p:nvSpPr>
          <p:cNvPr id="2" name="Picture Placeholder 47">
            <a:extLst>
              <a:ext uri="{FF2B5EF4-FFF2-40B4-BE49-F238E27FC236}">
                <a16:creationId xmlns:a16="http://schemas.microsoft.com/office/drawing/2014/main" id="{C826324C-545F-ED72-A437-082B2296455E}"/>
              </a:ext>
            </a:extLst>
          </p:cNvPr>
          <p:cNvSpPr>
            <a:spLocks noGrp="1"/>
          </p:cNvSpPr>
          <p:nvPr>
            <p:ph type="pic" sz="quarter" idx="15"/>
          </p:nvPr>
        </p:nvSpPr>
        <p:spPr>
          <a:xfrm>
            <a:off x="0" y="777238"/>
            <a:ext cx="5196840" cy="5824527"/>
          </a:xfrm>
          <a:custGeom>
            <a:avLst/>
            <a:gdLst>
              <a:gd name="connsiteX0" fmla="*/ 4221481 w 5196840"/>
              <a:gd name="connsiteY0" fmla="*/ 0 h 5780545"/>
              <a:gd name="connsiteX1" fmla="*/ 5196840 w 5196840"/>
              <a:gd name="connsiteY1" fmla="*/ 264689 h 5780545"/>
              <a:gd name="connsiteX2" fmla="*/ 5196840 w 5196840"/>
              <a:gd name="connsiteY2" fmla="*/ 1110836 h 5780545"/>
              <a:gd name="connsiteX3" fmla="*/ 5196839 w 5196840"/>
              <a:gd name="connsiteY3" fmla="*/ 1110836 h 5780545"/>
              <a:gd name="connsiteX4" fmla="*/ 5196839 w 5196840"/>
              <a:gd name="connsiteY4" fmla="*/ 5456481 h 5780545"/>
              <a:gd name="connsiteX5" fmla="*/ 4221480 w 5196840"/>
              <a:gd name="connsiteY5" fmla="*/ 5191792 h 5780545"/>
              <a:gd name="connsiteX6" fmla="*/ 0 w 5196840"/>
              <a:gd name="connsiteY6" fmla="*/ 5780545 h 5780545"/>
              <a:gd name="connsiteX7" fmla="*/ 0 w 5196840"/>
              <a:gd name="connsiteY7" fmla="*/ 1138188 h 5780545"/>
              <a:gd name="connsiteX8" fmla="*/ 0 w 5196840"/>
              <a:gd name="connsiteY8" fmla="*/ 695992 h 5780545"/>
              <a:gd name="connsiteX9" fmla="*/ 0 w 5196840"/>
              <a:gd name="connsiteY9" fmla="*/ 588753 h 5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6840" h="5780545">
                <a:moveTo>
                  <a:pt x="4221481" y="0"/>
                </a:moveTo>
                <a:lnTo>
                  <a:pt x="5196840" y="264689"/>
                </a:lnTo>
                <a:lnTo>
                  <a:pt x="5196840" y="1110836"/>
                </a:lnTo>
                <a:lnTo>
                  <a:pt x="5196839" y="1110836"/>
                </a:lnTo>
                <a:lnTo>
                  <a:pt x="5196839" y="5456481"/>
                </a:lnTo>
                <a:lnTo>
                  <a:pt x="4221480" y="5191792"/>
                </a:lnTo>
                <a:lnTo>
                  <a:pt x="0" y="5780545"/>
                </a:lnTo>
                <a:lnTo>
                  <a:pt x="0" y="1138188"/>
                </a:lnTo>
                <a:lnTo>
                  <a:pt x="0" y="695992"/>
                </a:lnTo>
                <a:lnTo>
                  <a:pt x="0" y="588753"/>
                </a:lnTo>
                <a:close/>
              </a:path>
            </a:pathLst>
          </a:custGeom>
          <a:solidFill>
            <a:schemeClr val="bg2">
              <a:lumMod val="20000"/>
              <a:lumOff val="80000"/>
            </a:schemeClr>
          </a:solidFill>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3513238933"/>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tatement - Light">
    <p:bg>
      <p:bgPr>
        <a:solidFill>
          <a:schemeClr val="bg1"/>
        </a:solidFill>
        <a:effectLst/>
      </p:bgPr>
    </p:bg>
    <p:spTree>
      <p:nvGrpSpPr>
        <p:cNvPr id="1" name=""/>
        <p:cNvGrpSpPr/>
        <p:nvPr/>
      </p:nvGrpSpPr>
      <p:grpSpPr>
        <a:xfrm>
          <a:off x="0" y="0"/>
          <a:ext cx="0" cy="0"/>
          <a:chOff x="0" y="0"/>
          <a:chExt cx="0" cy="0"/>
        </a:xfrm>
      </p:grpSpPr>
      <p:sp>
        <p:nvSpPr>
          <p:cNvPr id="15" name="Text Placeholder 9">
            <a:extLst>
              <a:ext uri="{FF2B5EF4-FFF2-40B4-BE49-F238E27FC236}">
                <a16:creationId xmlns:a16="http://schemas.microsoft.com/office/drawing/2014/main" id="{408BA390-4F6A-B951-491F-D04965BA7F0B}"/>
              </a:ext>
            </a:extLst>
          </p:cNvPr>
          <p:cNvSpPr>
            <a:spLocks noGrp="1"/>
          </p:cNvSpPr>
          <p:nvPr>
            <p:ph type="body" sz="quarter" idx="13" hasCustomPrompt="1"/>
          </p:nvPr>
        </p:nvSpPr>
        <p:spPr>
          <a:xfrm>
            <a:off x="515937" y="428464"/>
            <a:ext cx="10237809" cy="5942174"/>
          </a:xfrm>
          <a:prstGeom prst="rect">
            <a:avLst/>
          </a:prstGeom>
        </p:spPr>
        <p:txBody>
          <a:bodyPr anchor="ctr"/>
          <a:lstStyle>
            <a:lvl1pPr marL="0" indent="0">
              <a:buNone/>
              <a:defRPr sz="4500" b="0" i="0">
                <a:solidFill>
                  <a:schemeClr val="tx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7" name="Graphic 6">
            <a:extLst>
              <a:ext uri="{FF2B5EF4-FFF2-40B4-BE49-F238E27FC236}">
                <a16:creationId xmlns:a16="http://schemas.microsoft.com/office/drawing/2014/main" id="{7FCA649E-7DE1-BD3D-33B1-3D54E70B228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8" y="102191"/>
            <a:ext cx="673947" cy="871200"/>
          </a:xfrm>
          <a:prstGeom prst="rect">
            <a:avLst/>
          </a:prstGeom>
        </p:spPr>
      </p:pic>
      <p:sp>
        <p:nvSpPr>
          <p:cNvPr id="2" name="Graphic 24">
            <a:extLst>
              <a:ext uri="{FF2B5EF4-FFF2-40B4-BE49-F238E27FC236}">
                <a16:creationId xmlns:a16="http://schemas.microsoft.com/office/drawing/2014/main" id="{D6D0E9B6-A05B-A370-5216-4B46F78FC199}"/>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FFC000"/>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AE70869E-C13E-6F3E-EAE3-B061DD10F3C8}"/>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FFC000"/>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028859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tatement - Dark">
    <p:bg>
      <p:bgPr>
        <a:solidFill>
          <a:schemeClr val="tx1"/>
        </a:solidFill>
        <a:effectLst/>
      </p:bgPr>
    </p:bg>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A7F0B325-274F-9A79-E2B9-D4900128CEAD}"/>
              </a:ext>
            </a:extLst>
          </p:cNvPr>
          <p:cNvSpPr>
            <a:spLocks noGrp="1"/>
          </p:cNvSpPr>
          <p:nvPr>
            <p:ph type="body" sz="quarter" idx="13" hasCustomPrompt="1"/>
          </p:nvPr>
        </p:nvSpPr>
        <p:spPr>
          <a:xfrm>
            <a:off x="515937" y="428464"/>
            <a:ext cx="10237809" cy="5942174"/>
          </a:xfrm>
          <a:prstGeom prst="rect">
            <a:avLst/>
          </a:prstGeom>
        </p:spPr>
        <p:txBody>
          <a:bodyPr anchor="ctr"/>
          <a:lstStyle>
            <a:lvl1pPr marL="0" indent="0">
              <a:buNone/>
              <a:defRPr sz="4500" b="0" i="0">
                <a:solidFill>
                  <a:schemeClr val="bg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9" name="Graphic 8">
            <a:extLst>
              <a:ext uri="{FF2B5EF4-FFF2-40B4-BE49-F238E27FC236}">
                <a16:creationId xmlns:a16="http://schemas.microsoft.com/office/drawing/2014/main" id="{B0489D87-6BB8-3AF1-F1CA-6778DD85911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9087" y="102191"/>
            <a:ext cx="673947" cy="871200"/>
          </a:xfrm>
          <a:prstGeom prst="rect">
            <a:avLst/>
          </a:prstGeom>
        </p:spPr>
      </p:pic>
      <p:sp>
        <p:nvSpPr>
          <p:cNvPr id="2" name="Graphic 24">
            <a:extLst>
              <a:ext uri="{FF2B5EF4-FFF2-40B4-BE49-F238E27FC236}">
                <a16:creationId xmlns:a16="http://schemas.microsoft.com/office/drawing/2014/main" id="{CAE1DCF4-3019-98C2-6664-5B91B3B881CB}"/>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3" name="Graphic 26">
            <a:extLst>
              <a:ext uri="{FF2B5EF4-FFF2-40B4-BE49-F238E27FC236}">
                <a16:creationId xmlns:a16="http://schemas.microsoft.com/office/drawing/2014/main" id="{F839E0A6-5CE5-D462-F407-1C7A8ED7D9B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178705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ide with logo and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CABE89A-4DCD-3A08-F360-DBDDBE06447A}"/>
              </a:ext>
            </a:extLst>
          </p:cNvPr>
          <p:cNvSpPr>
            <a:spLocks noGrp="1"/>
          </p:cNvSpPr>
          <p:nvPr>
            <p:ph type="pic" sz="quarter" idx="10"/>
          </p:nvPr>
        </p:nvSpPr>
        <p:spPr>
          <a:xfrm>
            <a:off x="1143023"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4" name="Picture Placeholder 2">
            <a:extLst>
              <a:ext uri="{FF2B5EF4-FFF2-40B4-BE49-F238E27FC236}">
                <a16:creationId xmlns:a16="http://schemas.microsoft.com/office/drawing/2014/main" id="{CBC69FCB-B6EE-0F97-7B10-35DDF50D8A0F}"/>
              </a:ext>
            </a:extLst>
          </p:cNvPr>
          <p:cNvSpPr>
            <a:spLocks noGrp="1"/>
          </p:cNvSpPr>
          <p:nvPr>
            <p:ph type="pic" sz="quarter" idx="11"/>
          </p:nvPr>
        </p:nvSpPr>
        <p:spPr>
          <a:xfrm>
            <a:off x="2154405"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5" name="Picture Placeholder 2">
            <a:extLst>
              <a:ext uri="{FF2B5EF4-FFF2-40B4-BE49-F238E27FC236}">
                <a16:creationId xmlns:a16="http://schemas.microsoft.com/office/drawing/2014/main" id="{5D6C41B2-C9D5-9715-47F8-7652C4AB845A}"/>
              </a:ext>
            </a:extLst>
          </p:cNvPr>
          <p:cNvSpPr>
            <a:spLocks noGrp="1"/>
          </p:cNvSpPr>
          <p:nvPr>
            <p:ph type="pic" sz="quarter" idx="12"/>
          </p:nvPr>
        </p:nvSpPr>
        <p:spPr>
          <a:xfrm>
            <a:off x="3165787"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6" name="Picture Placeholder 2">
            <a:extLst>
              <a:ext uri="{FF2B5EF4-FFF2-40B4-BE49-F238E27FC236}">
                <a16:creationId xmlns:a16="http://schemas.microsoft.com/office/drawing/2014/main" id="{E422FFF8-11A8-1FAF-32BB-BA9DE5BC2FDA}"/>
              </a:ext>
            </a:extLst>
          </p:cNvPr>
          <p:cNvSpPr>
            <a:spLocks noGrp="1"/>
          </p:cNvSpPr>
          <p:nvPr>
            <p:ph type="pic" sz="quarter" idx="13"/>
          </p:nvPr>
        </p:nvSpPr>
        <p:spPr>
          <a:xfrm>
            <a:off x="4177169"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7" name="Picture Placeholder 2">
            <a:extLst>
              <a:ext uri="{FF2B5EF4-FFF2-40B4-BE49-F238E27FC236}">
                <a16:creationId xmlns:a16="http://schemas.microsoft.com/office/drawing/2014/main" id="{BFF1CD55-D85D-DDEB-BB3C-7C18274510BA}"/>
              </a:ext>
            </a:extLst>
          </p:cNvPr>
          <p:cNvSpPr>
            <a:spLocks noGrp="1"/>
          </p:cNvSpPr>
          <p:nvPr>
            <p:ph type="pic" sz="quarter" idx="14"/>
          </p:nvPr>
        </p:nvSpPr>
        <p:spPr>
          <a:xfrm>
            <a:off x="5188551"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8" name="Picture Placeholder 2">
            <a:extLst>
              <a:ext uri="{FF2B5EF4-FFF2-40B4-BE49-F238E27FC236}">
                <a16:creationId xmlns:a16="http://schemas.microsoft.com/office/drawing/2014/main" id="{B35BCFDC-A7BA-DB0C-00EF-A8B3EB2FD7D8}"/>
              </a:ext>
            </a:extLst>
          </p:cNvPr>
          <p:cNvSpPr>
            <a:spLocks noGrp="1"/>
          </p:cNvSpPr>
          <p:nvPr>
            <p:ph type="pic" sz="quarter" idx="15"/>
          </p:nvPr>
        </p:nvSpPr>
        <p:spPr>
          <a:xfrm>
            <a:off x="6199933"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9" name="Picture Placeholder 2">
            <a:extLst>
              <a:ext uri="{FF2B5EF4-FFF2-40B4-BE49-F238E27FC236}">
                <a16:creationId xmlns:a16="http://schemas.microsoft.com/office/drawing/2014/main" id="{2D0BA068-EA8B-A188-1809-129AAAF8AE51}"/>
              </a:ext>
            </a:extLst>
          </p:cNvPr>
          <p:cNvSpPr>
            <a:spLocks noGrp="1"/>
          </p:cNvSpPr>
          <p:nvPr>
            <p:ph type="pic" sz="quarter" idx="16"/>
          </p:nvPr>
        </p:nvSpPr>
        <p:spPr>
          <a:xfrm>
            <a:off x="7211315"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0" name="Picture Placeholder 2">
            <a:extLst>
              <a:ext uri="{FF2B5EF4-FFF2-40B4-BE49-F238E27FC236}">
                <a16:creationId xmlns:a16="http://schemas.microsoft.com/office/drawing/2014/main" id="{97AE27C7-10E8-5D0A-4CAC-093091295A53}"/>
              </a:ext>
            </a:extLst>
          </p:cNvPr>
          <p:cNvSpPr>
            <a:spLocks noGrp="1"/>
          </p:cNvSpPr>
          <p:nvPr>
            <p:ph type="pic" sz="quarter" idx="17"/>
          </p:nvPr>
        </p:nvSpPr>
        <p:spPr>
          <a:xfrm>
            <a:off x="8222697"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1" name="Picture Placeholder 2">
            <a:extLst>
              <a:ext uri="{FF2B5EF4-FFF2-40B4-BE49-F238E27FC236}">
                <a16:creationId xmlns:a16="http://schemas.microsoft.com/office/drawing/2014/main" id="{ADD5ED4B-C005-5FC7-5B66-B67F31D949F6}"/>
              </a:ext>
            </a:extLst>
          </p:cNvPr>
          <p:cNvSpPr>
            <a:spLocks noGrp="1"/>
          </p:cNvSpPr>
          <p:nvPr>
            <p:ph type="pic" sz="quarter" idx="18"/>
          </p:nvPr>
        </p:nvSpPr>
        <p:spPr>
          <a:xfrm>
            <a:off x="9234079"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2" name="Picture Placeholder 2">
            <a:extLst>
              <a:ext uri="{FF2B5EF4-FFF2-40B4-BE49-F238E27FC236}">
                <a16:creationId xmlns:a16="http://schemas.microsoft.com/office/drawing/2014/main" id="{4E05A8FF-3283-C72E-5453-CCC22BA7DF08}"/>
              </a:ext>
            </a:extLst>
          </p:cNvPr>
          <p:cNvSpPr>
            <a:spLocks noGrp="1"/>
          </p:cNvSpPr>
          <p:nvPr>
            <p:ph type="pic" sz="quarter" idx="19"/>
          </p:nvPr>
        </p:nvSpPr>
        <p:spPr>
          <a:xfrm>
            <a:off x="10245459" y="2016054"/>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3" name="Picture Placeholder 2">
            <a:extLst>
              <a:ext uri="{FF2B5EF4-FFF2-40B4-BE49-F238E27FC236}">
                <a16:creationId xmlns:a16="http://schemas.microsoft.com/office/drawing/2014/main" id="{9B5412C4-6ABF-334D-7337-D45F72B31D25}"/>
              </a:ext>
            </a:extLst>
          </p:cNvPr>
          <p:cNvSpPr>
            <a:spLocks noGrp="1"/>
          </p:cNvSpPr>
          <p:nvPr>
            <p:ph type="pic" sz="quarter" idx="20"/>
          </p:nvPr>
        </p:nvSpPr>
        <p:spPr>
          <a:xfrm>
            <a:off x="1143023"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4" name="Picture Placeholder 2">
            <a:extLst>
              <a:ext uri="{FF2B5EF4-FFF2-40B4-BE49-F238E27FC236}">
                <a16:creationId xmlns:a16="http://schemas.microsoft.com/office/drawing/2014/main" id="{A3903E87-88BE-ABA1-8E9D-B4965559B2C1}"/>
              </a:ext>
            </a:extLst>
          </p:cNvPr>
          <p:cNvSpPr>
            <a:spLocks noGrp="1"/>
          </p:cNvSpPr>
          <p:nvPr>
            <p:ph type="pic" sz="quarter" idx="21"/>
          </p:nvPr>
        </p:nvSpPr>
        <p:spPr>
          <a:xfrm>
            <a:off x="2154405"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5" name="Picture Placeholder 2">
            <a:extLst>
              <a:ext uri="{FF2B5EF4-FFF2-40B4-BE49-F238E27FC236}">
                <a16:creationId xmlns:a16="http://schemas.microsoft.com/office/drawing/2014/main" id="{813CD308-68FF-A999-19DD-634C516F89EF}"/>
              </a:ext>
            </a:extLst>
          </p:cNvPr>
          <p:cNvSpPr>
            <a:spLocks noGrp="1"/>
          </p:cNvSpPr>
          <p:nvPr>
            <p:ph type="pic" sz="quarter" idx="22"/>
          </p:nvPr>
        </p:nvSpPr>
        <p:spPr>
          <a:xfrm>
            <a:off x="3165787"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6" name="Picture Placeholder 2">
            <a:extLst>
              <a:ext uri="{FF2B5EF4-FFF2-40B4-BE49-F238E27FC236}">
                <a16:creationId xmlns:a16="http://schemas.microsoft.com/office/drawing/2014/main" id="{544B2EF2-F98E-60C1-CF73-66C68921CC8B}"/>
              </a:ext>
            </a:extLst>
          </p:cNvPr>
          <p:cNvSpPr>
            <a:spLocks noGrp="1"/>
          </p:cNvSpPr>
          <p:nvPr>
            <p:ph type="pic" sz="quarter" idx="23"/>
          </p:nvPr>
        </p:nvSpPr>
        <p:spPr>
          <a:xfrm>
            <a:off x="4177169"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17" name="Picture Placeholder 2">
            <a:extLst>
              <a:ext uri="{FF2B5EF4-FFF2-40B4-BE49-F238E27FC236}">
                <a16:creationId xmlns:a16="http://schemas.microsoft.com/office/drawing/2014/main" id="{EF35E500-B40C-731B-F160-646A4E4096E5}"/>
              </a:ext>
            </a:extLst>
          </p:cNvPr>
          <p:cNvSpPr>
            <a:spLocks noGrp="1"/>
          </p:cNvSpPr>
          <p:nvPr>
            <p:ph type="pic" sz="quarter" idx="24"/>
          </p:nvPr>
        </p:nvSpPr>
        <p:spPr>
          <a:xfrm>
            <a:off x="5188551"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2" name="Picture Placeholder 2">
            <a:extLst>
              <a:ext uri="{FF2B5EF4-FFF2-40B4-BE49-F238E27FC236}">
                <a16:creationId xmlns:a16="http://schemas.microsoft.com/office/drawing/2014/main" id="{C40576C6-8178-6534-18F2-8538E221D600}"/>
              </a:ext>
            </a:extLst>
          </p:cNvPr>
          <p:cNvSpPr>
            <a:spLocks noGrp="1"/>
          </p:cNvSpPr>
          <p:nvPr>
            <p:ph type="pic" sz="quarter" idx="25"/>
          </p:nvPr>
        </p:nvSpPr>
        <p:spPr>
          <a:xfrm>
            <a:off x="6199933"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3" name="Picture Placeholder 2">
            <a:extLst>
              <a:ext uri="{FF2B5EF4-FFF2-40B4-BE49-F238E27FC236}">
                <a16:creationId xmlns:a16="http://schemas.microsoft.com/office/drawing/2014/main" id="{AD9496EA-0470-FB29-CDD5-F6E48214DB02}"/>
              </a:ext>
            </a:extLst>
          </p:cNvPr>
          <p:cNvSpPr>
            <a:spLocks noGrp="1"/>
          </p:cNvSpPr>
          <p:nvPr>
            <p:ph type="pic" sz="quarter" idx="26"/>
          </p:nvPr>
        </p:nvSpPr>
        <p:spPr>
          <a:xfrm>
            <a:off x="7211315"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4" name="Picture Placeholder 2">
            <a:extLst>
              <a:ext uri="{FF2B5EF4-FFF2-40B4-BE49-F238E27FC236}">
                <a16:creationId xmlns:a16="http://schemas.microsoft.com/office/drawing/2014/main" id="{88D9A9B2-8B65-E4F4-8417-58309B0510AF}"/>
              </a:ext>
            </a:extLst>
          </p:cNvPr>
          <p:cNvSpPr>
            <a:spLocks noGrp="1"/>
          </p:cNvSpPr>
          <p:nvPr>
            <p:ph type="pic" sz="quarter" idx="27"/>
          </p:nvPr>
        </p:nvSpPr>
        <p:spPr>
          <a:xfrm>
            <a:off x="8222697"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5" name="Picture Placeholder 2">
            <a:extLst>
              <a:ext uri="{FF2B5EF4-FFF2-40B4-BE49-F238E27FC236}">
                <a16:creationId xmlns:a16="http://schemas.microsoft.com/office/drawing/2014/main" id="{A68EAFA6-9A39-E5F2-2C60-69021D6C01CD}"/>
              </a:ext>
            </a:extLst>
          </p:cNvPr>
          <p:cNvSpPr>
            <a:spLocks noGrp="1"/>
          </p:cNvSpPr>
          <p:nvPr>
            <p:ph type="pic" sz="quarter" idx="28"/>
          </p:nvPr>
        </p:nvSpPr>
        <p:spPr>
          <a:xfrm>
            <a:off x="9234079"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6" name="Picture Placeholder 2">
            <a:extLst>
              <a:ext uri="{FF2B5EF4-FFF2-40B4-BE49-F238E27FC236}">
                <a16:creationId xmlns:a16="http://schemas.microsoft.com/office/drawing/2014/main" id="{05C09156-4CED-2208-EB2C-7A3FBEB9A045}"/>
              </a:ext>
            </a:extLst>
          </p:cNvPr>
          <p:cNvSpPr>
            <a:spLocks noGrp="1"/>
          </p:cNvSpPr>
          <p:nvPr>
            <p:ph type="pic" sz="quarter" idx="29"/>
          </p:nvPr>
        </p:nvSpPr>
        <p:spPr>
          <a:xfrm>
            <a:off x="10245459" y="30412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7" name="Picture Placeholder 2">
            <a:extLst>
              <a:ext uri="{FF2B5EF4-FFF2-40B4-BE49-F238E27FC236}">
                <a16:creationId xmlns:a16="http://schemas.microsoft.com/office/drawing/2014/main" id="{09D9452F-6C66-AD51-CF30-5CC0A15F86E5}"/>
              </a:ext>
            </a:extLst>
          </p:cNvPr>
          <p:cNvSpPr>
            <a:spLocks noGrp="1"/>
          </p:cNvSpPr>
          <p:nvPr>
            <p:ph type="pic" sz="quarter" idx="30"/>
          </p:nvPr>
        </p:nvSpPr>
        <p:spPr>
          <a:xfrm>
            <a:off x="1156878"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8" name="Picture Placeholder 2">
            <a:extLst>
              <a:ext uri="{FF2B5EF4-FFF2-40B4-BE49-F238E27FC236}">
                <a16:creationId xmlns:a16="http://schemas.microsoft.com/office/drawing/2014/main" id="{7D50050F-0DD0-7A0E-6197-0C4E8EFAF7D6}"/>
              </a:ext>
            </a:extLst>
          </p:cNvPr>
          <p:cNvSpPr>
            <a:spLocks noGrp="1"/>
          </p:cNvSpPr>
          <p:nvPr>
            <p:ph type="pic" sz="quarter" idx="31"/>
          </p:nvPr>
        </p:nvSpPr>
        <p:spPr>
          <a:xfrm>
            <a:off x="2168260"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29" name="Picture Placeholder 2">
            <a:extLst>
              <a:ext uri="{FF2B5EF4-FFF2-40B4-BE49-F238E27FC236}">
                <a16:creationId xmlns:a16="http://schemas.microsoft.com/office/drawing/2014/main" id="{459806BF-8A6A-042D-6D9B-73644467F3E4}"/>
              </a:ext>
            </a:extLst>
          </p:cNvPr>
          <p:cNvSpPr>
            <a:spLocks noGrp="1"/>
          </p:cNvSpPr>
          <p:nvPr>
            <p:ph type="pic" sz="quarter" idx="32"/>
          </p:nvPr>
        </p:nvSpPr>
        <p:spPr>
          <a:xfrm>
            <a:off x="3179642"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0" name="Picture Placeholder 2">
            <a:extLst>
              <a:ext uri="{FF2B5EF4-FFF2-40B4-BE49-F238E27FC236}">
                <a16:creationId xmlns:a16="http://schemas.microsoft.com/office/drawing/2014/main" id="{40485814-37EE-542B-DC21-18BB842798EF}"/>
              </a:ext>
            </a:extLst>
          </p:cNvPr>
          <p:cNvSpPr>
            <a:spLocks noGrp="1"/>
          </p:cNvSpPr>
          <p:nvPr>
            <p:ph type="pic" sz="quarter" idx="33"/>
          </p:nvPr>
        </p:nvSpPr>
        <p:spPr>
          <a:xfrm>
            <a:off x="4191024"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1" name="Picture Placeholder 2">
            <a:extLst>
              <a:ext uri="{FF2B5EF4-FFF2-40B4-BE49-F238E27FC236}">
                <a16:creationId xmlns:a16="http://schemas.microsoft.com/office/drawing/2014/main" id="{1DC128D0-29F0-94C1-DEA8-5433F2802AE5}"/>
              </a:ext>
            </a:extLst>
          </p:cNvPr>
          <p:cNvSpPr>
            <a:spLocks noGrp="1"/>
          </p:cNvSpPr>
          <p:nvPr>
            <p:ph type="pic" sz="quarter" idx="34"/>
          </p:nvPr>
        </p:nvSpPr>
        <p:spPr>
          <a:xfrm>
            <a:off x="5202406"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2" name="Picture Placeholder 2">
            <a:extLst>
              <a:ext uri="{FF2B5EF4-FFF2-40B4-BE49-F238E27FC236}">
                <a16:creationId xmlns:a16="http://schemas.microsoft.com/office/drawing/2014/main" id="{7340B07C-B799-2E7A-E48D-8862005B62D5}"/>
              </a:ext>
            </a:extLst>
          </p:cNvPr>
          <p:cNvSpPr>
            <a:spLocks noGrp="1"/>
          </p:cNvSpPr>
          <p:nvPr>
            <p:ph type="pic" sz="quarter" idx="35"/>
          </p:nvPr>
        </p:nvSpPr>
        <p:spPr>
          <a:xfrm>
            <a:off x="6213788"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3" name="Picture Placeholder 2">
            <a:extLst>
              <a:ext uri="{FF2B5EF4-FFF2-40B4-BE49-F238E27FC236}">
                <a16:creationId xmlns:a16="http://schemas.microsoft.com/office/drawing/2014/main" id="{5B883DDA-943E-3560-048D-76A1F9F393AE}"/>
              </a:ext>
            </a:extLst>
          </p:cNvPr>
          <p:cNvSpPr>
            <a:spLocks noGrp="1"/>
          </p:cNvSpPr>
          <p:nvPr>
            <p:ph type="pic" sz="quarter" idx="36"/>
          </p:nvPr>
        </p:nvSpPr>
        <p:spPr>
          <a:xfrm>
            <a:off x="7225170"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4" name="Picture Placeholder 2">
            <a:extLst>
              <a:ext uri="{FF2B5EF4-FFF2-40B4-BE49-F238E27FC236}">
                <a16:creationId xmlns:a16="http://schemas.microsoft.com/office/drawing/2014/main" id="{FAE15F83-05D8-A35F-5D7E-46BFC808306D}"/>
              </a:ext>
            </a:extLst>
          </p:cNvPr>
          <p:cNvSpPr>
            <a:spLocks noGrp="1"/>
          </p:cNvSpPr>
          <p:nvPr>
            <p:ph type="pic" sz="quarter" idx="37"/>
          </p:nvPr>
        </p:nvSpPr>
        <p:spPr>
          <a:xfrm>
            <a:off x="8236552"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5" name="Picture Placeholder 2">
            <a:extLst>
              <a:ext uri="{FF2B5EF4-FFF2-40B4-BE49-F238E27FC236}">
                <a16:creationId xmlns:a16="http://schemas.microsoft.com/office/drawing/2014/main" id="{20949296-3209-7548-ECB3-40CEE1759B50}"/>
              </a:ext>
            </a:extLst>
          </p:cNvPr>
          <p:cNvSpPr>
            <a:spLocks noGrp="1"/>
          </p:cNvSpPr>
          <p:nvPr>
            <p:ph type="pic" sz="quarter" idx="38"/>
          </p:nvPr>
        </p:nvSpPr>
        <p:spPr>
          <a:xfrm>
            <a:off x="9247934"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6" name="Picture Placeholder 2">
            <a:extLst>
              <a:ext uri="{FF2B5EF4-FFF2-40B4-BE49-F238E27FC236}">
                <a16:creationId xmlns:a16="http://schemas.microsoft.com/office/drawing/2014/main" id="{0878085A-B695-0ACE-ED86-DE6F934FD6F5}"/>
              </a:ext>
            </a:extLst>
          </p:cNvPr>
          <p:cNvSpPr>
            <a:spLocks noGrp="1"/>
          </p:cNvSpPr>
          <p:nvPr>
            <p:ph type="pic" sz="quarter" idx="39"/>
          </p:nvPr>
        </p:nvSpPr>
        <p:spPr>
          <a:xfrm>
            <a:off x="10259314" y="4066453"/>
            <a:ext cx="775494" cy="775494"/>
          </a:xfrm>
          <a:prstGeom prst="rect">
            <a:avLst/>
          </a:prstGeom>
        </p:spPr>
        <p:txBody>
          <a:bodyPr anchor="ctr"/>
          <a:lstStyle>
            <a:lvl1pPr marL="0" indent="0" algn="ctr">
              <a:buNone/>
              <a:defRPr sz="600" b="0" i="0">
                <a:solidFill>
                  <a:schemeClr val="tx2"/>
                </a:solidFill>
              </a:defRPr>
            </a:lvl1pPr>
          </a:lstStyle>
          <a:p>
            <a:endParaRPr lang="en-RU"/>
          </a:p>
        </p:txBody>
      </p:sp>
      <p:sp>
        <p:nvSpPr>
          <p:cNvPr id="37" name="Graphic 24">
            <a:extLst>
              <a:ext uri="{FF2B5EF4-FFF2-40B4-BE49-F238E27FC236}">
                <a16:creationId xmlns:a16="http://schemas.microsoft.com/office/drawing/2014/main" id="{AA75F3CF-EEE6-869D-15A6-6F7531E16CB9}"/>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7161E2"/>
              </a:gs>
              <a:gs pos="100000">
                <a:srgbClr val="E3056C"/>
              </a:gs>
              <a:gs pos="100000">
                <a:schemeClr val="accent3">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38" name="Graphic 26">
            <a:extLst>
              <a:ext uri="{FF2B5EF4-FFF2-40B4-BE49-F238E27FC236}">
                <a16:creationId xmlns:a16="http://schemas.microsoft.com/office/drawing/2014/main" id="{8A1AF0F9-8322-32EB-CF9F-EBF925FA987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rgbClr val="7161E2"/>
              </a:gs>
              <a:gs pos="100000">
                <a:srgbClr val="E3056C"/>
              </a:gs>
              <a:gs pos="100000">
                <a:schemeClr val="accent3">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05906730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e white with edges and footer">
    <p:spTree>
      <p:nvGrpSpPr>
        <p:cNvPr id="1" name=""/>
        <p:cNvGrpSpPr/>
        <p:nvPr/>
      </p:nvGrpSpPr>
      <p:grpSpPr>
        <a:xfrm>
          <a:off x="0" y="0"/>
          <a:ext cx="0" cy="0"/>
          <a:chOff x="0" y="0"/>
          <a:chExt cx="0" cy="0"/>
        </a:xfrm>
      </p:grpSpPr>
      <p:sp>
        <p:nvSpPr>
          <p:cNvPr id="37" name="Graphic 24">
            <a:extLst>
              <a:ext uri="{FF2B5EF4-FFF2-40B4-BE49-F238E27FC236}">
                <a16:creationId xmlns:a16="http://schemas.microsoft.com/office/drawing/2014/main" id="{AA75F3CF-EEE6-869D-15A6-6F7531E16CB9}"/>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rgbClr val="7161E2"/>
              </a:gs>
              <a:gs pos="100000">
                <a:srgbClr val="E3056C"/>
              </a:gs>
              <a:gs pos="100000">
                <a:schemeClr val="accent3">
                  <a:lumMod val="60000"/>
                  <a:lumOff val="40000"/>
                </a:schemeClr>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38" name="Graphic 26">
            <a:extLst>
              <a:ext uri="{FF2B5EF4-FFF2-40B4-BE49-F238E27FC236}">
                <a16:creationId xmlns:a16="http://schemas.microsoft.com/office/drawing/2014/main" id="{8A1AF0F9-8322-32EB-CF9F-EBF925FA987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rgbClr val="7161E2"/>
              </a:gs>
              <a:gs pos="100000">
                <a:srgbClr val="E3056C"/>
              </a:gs>
              <a:gs pos="100000">
                <a:schemeClr val="accent3">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61833806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e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448433"/>
      </p:ext>
    </p:extLst>
  </p:cSld>
  <p:clrMapOvr>
    <a:overrideClrMapping bg1="dk1" tx1="lt1" bg2="dk2" tx2="lt2" accent1="accent1" accent2="accent2" accent3="accent3" accent4="accent4" accent5="accent5" accent6="accent6" hlink="hlink" folHlink="folHlink"/>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6418-9B91-0A3B-C2C9-EDC6E679B575}"/>
              </a:ext>
            </a:extLst>
          </p:cNvPr>
          <p:cNvSpPr>
            <a:spLocks noGrp="1"/>
          </p:cNvSpPr>
          <p:nvPr>
            <p:ph type="ctrTitle"/>
          </p:nvPr>
        </p:nvSpPr>
        <p:spPr>
          <a:xfrm>
            <a:off x="501650" y="513567"/>
            <a:ext cx="10642830" cy="2823358"/>
          </a:xfrm>
          <a:prstGeom prst="rect">
            <a:avLst/>
          </a:prstGeom>
        </p:spPr>
        <p:txBody>
          <a:bodyPr anchor="b">
            <a:no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16502C2A-CFCA-9D76-87CA-E72B0507C896}"/>
              </a:ext>
            </a:extLst>
          </p:cNvPr>
          <p:cNvSpPr>
            <a:spLocks noGrp="1"/>
          </p:cNvSpPr>
          <p:nvPr>
            <p:ph type="subTitle" idx="1"/>
          </p:nvPr>
        </p:nvSpPr>
        <p:spPr>
          <a:xfrm>
            <a:off x="501649" y="3429000"/>
            <a:ext cx="10642831" cy="1655762"/>
          </a:xfrm>
          <a:prstGeom prst="rect">
            <a:avLst/>
          </a:prstGeom>
        </p:spPr>
        <p:txBody>
          <a:bodyPr>
            <a:noAutofit/>
          </a:bodyPr>
          <a:lstStyle>
            <a:lvl1pPr marL="0" indent="0" algn="l">
              <a:buNone/>
              <a:defRPr sz="2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6" y="264552"/>
            <a:ext cx="2401377" cy="902226"/>
          </a:xfrm>
          <a:prstGeom prst="rect">
            <a:avLst/>
          </a:prstGeom>
        </p:spPr>
      </p:pic>
      <p:sp>
        <p:nvSpPr>
          <p:cNvPr id="8" name="Text Placeholder 4">
            <a:extLst>
              <a:ext uri="{FF2B5EF4-FFF2-40B4-BE49-F238E27FC236}">
                <a16:creationId xmlns:a16="http://schemas.microsoft.com/office/drawing/2014/main" id="{E12B2A4C-F3BE-C21A-6BD9-9D3AA5A27EA9}"/>
              </a:ext>
            </a:extLst>
          </p:cNvPr>
          <p:cNvSpPr>
            <a:spLocks noGrp="1"/>
          </p:cNvSpPr>
          <p:nvPr>
            <p:ph type="body" sz="quarter" idx="14" hasCustomPrompt="1"/>
          </p:nvPr>
        </p:nvSpPr>
        <p:spPr>
          <a:xfrm>
            <a:off x="501650" y="5928527"/>
            <a:ext cx="5594350" cy="259548"/>
          </a:xfrm>
          <a:prstGeom prst="rect">
            <a:avLst/>
          </a:prstGeom>
        </p:spPr>
        <p:txBody>
          <a:bodyPr anchor="b">
            <a:noAutofit/>
          </a:bodyPr>
          <a:lstStyle>
            <a:lvl1pPr marL="0" indent="0">
              <a:buNone/>
              <a:defRPr sz="1800" b="0" i="0">
                <a:solidFill>
                  <a:schemeClr val="bg1"/>
                </a:solidFill>
                <a:latin typeface="PP Neue Machina Plain" pitchFamily="2" charset="77"/>
              </a:defRPr>
            </a:lvl1pPr>
          </a:lstStyle>
          <a:p>
            <a:pPr lvl="0"/>
            <a:r>
              <a:rPr lang="en-US"/>
              <a:t>Click To Edit Master Text Styles</a:t>
            </a:r>
          </a:p>
        </p:txBody>
      </p:sp>
    </p:spTree>
    <p:extLst>
      <p:ext uri="{BB962C8B-B14F-4D97-AF65-F5344CB8AC3E}">
        <p14:creationId xmlns:p14="http://schemas.microsoft.com/office/powerpoint/2010/main" val="36757220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3390369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Only Titl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94087"/>
            <a:ext cx="10668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40815686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nly Titl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94087"/>
            <a:ext cx="10668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424278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ith Half Image 1">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C8D6301-82DA-9C18-68FC-4279A75663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0" y="264708"/>
            <a:ext cx="2401383" cy="902227"/>
          </a:xfrm>
          <a:prstGeom prst="rect">
            <a:avLst/>
          </a:prstGeom>
        </p:spPr>
      </p:pic>
      <p:sp>
        <p:nvSpPr>
          <p:cNvPr id="4" name="Title 1">
            <a:extLst>
              <a:ext uri="{FF2B5EF4-FFF2-40B4-BE49-F238E27FC236}">
                <a16:creationId xmlns:a16="http://schemas.microsoft.com/office/drawing/2014/main" id="{F02C194C-2167-463C-2D56-9EF334BEF112}"/>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tx1"/>
                </a:solidFill>
                <a:latin typeface="PP Neue Machina Plain" pitchFamily="2" charset="77"/>
              </a:defRPr>
            </a:lvl1pPr>
          </a:lstStyle>
          <a:p>
            <a:r>
              <a:rPr lang="en-US"/>
              <a:t>Click To Edit Master Title Style</a:t>
            </a:r>
          </a:p>
        </p:txBody>
      </p:sp>
      <p:sp>
        <p:nvSpPr>
          <p:cNvPr id="5" name="Subtitle 2">
            <a:extLst>
              <a:ext uri="{FF2B5EF4-FFF2-40B4-BE49-F238E27FC236}">
                <a16:creationId xmlns:a16="http://schemas.microsoft.com/office/drawing/2014/main" id="{074F4C90-FB68-4591-7579-3DC050EF8679}"/>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4">
            <a:extLst>
              <a:ext uri="{FF2B5EF4-FFF2-40B4-BE49-F238E27FC236}">
                <a16:creationId xmlns:a16="http://schemas.microsoft.com/office/drawing/2014/main" id="{A2EF5E5F-34DB-85E8-6CEC-189B4E724A2E}"/>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
        <p:nvSpPr>
          <p:cNvPr id="2" name="Graphic 18">
            <a:extLst>
              <a:ext uri="{FF2B5EF4-FFF2-40B4-BE49-F238E27FC236}">
                <a16:creationId xmlns:a16="http://schemas.microsoft.com/office/drawing/2014/main" id="{16639386-FE2B-5711-3AAF-8DFBFA0C8D9F}"/>
              </a:ext>
            </a:extLst>
          </p:cNvPr>
          <p:cNvSpPr/>
          <p:nvPr userDrawn="1"/>
        </p:nvSpPr>
        <p:spPr>
          <a:xfrm>
            <a:off x="5665581" y="0"/>
            <a:ext cx="1504584" cy="6863061"/>
          </a:xfrm>
          <a:custGeom>
            <a:avLst/>
            <a:gdLst>
              <a:gd name="connsiteX0" fmla="*/ 1347938 w 1504584"/>
              <a:gd name="connsiteY0" fmla="*/ 6863062 h 6863061"/>
              <a:gd name="connsiteX1" fmla="*/ 1400196 w 1504584"/>
              <a:gd name="connsiteY1" fmla="*/ 6016314 h 6863061"/>
              <a:gd name="connsiteX2" fmla="*/ 0 w 1504584"/>
              <a:gd name="connsiteY2" fmla="*/ 0 h 6863061"/>
              <a:gd name="connsiteX3" fmla="*/ 1504584 w 1504584"/>
              <a:gd name="connsiteY3" fmla="*/ 6025044 h 6863061"/>
              <a:gd name="connsiteX4" fmla="*/ 1347938 w 1504584"/>
              <a:gd name="connsiteY4" fmla="*/ 6863062 h 686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84" h="6863061">
                <a:moveTo>
                  <a:pt x="1347938" y="6863062"/>
                </a:moveTo>
                <a:cubicBezTo>
                  <a:pt x="1365400" y="6580770"/>
                  <a:pt x="1382735" y="6298605"/>
                  <a:pt x="1400196" y="6016314"/>
                </a:cubicBezTo>
                <a:cubicBezTo>
                  <a:pt x="933422" y="4010918"/>
                  <a:pt x="466774" y="2005396"/>
                  <a:pt x="0" y="0"/>
                </a:cubicBezTo>
                <a:cubicBezTo>
                  <a:pt x="501570" y="2008306"/>
                  <a:pt x="1003014" y="4016738"/>
                  <a:pt x="1504584" y="6025044"/>
                </a:cubicBezTo>
                <a:cubicBezTo>
                  <a:pt x="1452327" y="6304426"/>
                  <a:pt x="1400196" y="6583680"/>
                  <a:pt x="1347938" y="6863062"/>
                </a:cubicBezTo>
                <a:close/>
              </a:path>
            </a:pathLst>
          </a:custGeom>
          <a:gradFill>
            <a:gsLst>
              <a:gs pos="65000">
                <a:srgbClr val="E3056C"/>
              </a:gs>
              <a:gs pos="0">
                <a:srgbClr val="7161E2"/>
              </a:gs>
            </a:gsLst>
            <a:lin ang="16200000" scaled="1"/>
          </a:gradFill>
          <a:ln w="12647" cap="flat">
            <a:noFill/>
            <a:prstDash val="solid"/>
            <a:miter/>
          </a:ln>
        </p:spPr>
        <p:txBody>
          <a:bodyPr rtlCol="0" anchor="ctr"/>
          <a:lstStyle/>
          <a:p>
            <a:endParaRPr lang="en-US" b="0" i="0">
              <a:latin typeface="Aptos" panose="020B0004020202020204" pitchFamily="34" charset="0"/>
            </a:endParaRPr>
          </a:p>
        </p:txBody>
      </p:sp>
      <p:sp>
        <p:nvSpPr>
          <p:cNvPr id="6" name="Picture Placeholder 19">
            <a:extLst>
              <a:ext uri="{FF2B5EF4-FFF2-40B4-BE49-F238E27FC236}">
                <a16:creationId xmlns:a16="http://schemas.microsoft.com/office/drawing/2014/main" id="{817C9BEC-E90D-A7AD-005B-CA38EAEE52AB}"/>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3427811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94087"/>
            <a:ext cx="10668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38427760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MTH Statement - Dark">
    <p:bg>
      <p:bgPr>
        <a:solidFill>
          <a:schemeClr val="tx1"/>
        </a:solidFill>
        <a:effectLst/>
      </p:bgPr>
    </p:bg>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A7F0B325-274F-9A79-E2B9-D4900128CEAD}"/>
              </a:ext>
            </a:extLst>
          </p:cNvPr>
          <p:cNvSpPr>
            <a:spLocks noGrp="1"/>
          </p:cNvSpPr>
          <p:nvPr>
            <p:ph type="body" sz="quarter" idx="13" hasCustomPrompt="1"/>
          </p:nvPr>
        </p:nvSpPr>
        <p:spPr>
          <a:xfrm>
            <a:off x="3382963" y="2428874"/>
            <a:ext cx="7627938" cy="3160713"/>
          </a:xfrm>
          <a:prstGeom prst="rect">
            <a:avLst/>
          </a:prstGeom>
        </p:spPr>
        <p:txBody>
          <a:bodyPr anchor="ctr"/>
          <a:lstStyle>
            <a:lvl1pPr marL="0" indent="0">
              <a:buNone/>
              <a:defRPr sz="4500" b="0" i="0">
                <a:solidFill>
                  <a:schemeClr val="bg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FCB8B5F-11AF-C85A-FD8A-5DA39C0546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875" y="-742950"/>
            <a:ext cx="6734175" cy="3787973"/>
          </a:xfrm>
          <a:prstGeom prst="rect">
            <a:avLst/>
          </a:prstGeom>
        </p:spPr>
      </p:pic>
    </p:spTree>
    <p:extLst>
      <p:ext uri="{BB962C8B-B14F-4D97-AF65-F5344CB8AC3E}">
        <p14:creationId xmlns:p14="http://schemas.microsoft.com/office/powerpoint/2010/main" val="12606209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ilerPlate - 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C98451-5990-C44E-5DCE-3E236536D33D}"/>
              </a:ext>
            </a:extLst>
          </p:cNvPr>
          <p:cNvSpPr/>
          <p:nvPr userDrawn="1"/>
        </p:nvSpPr>
        <p:spPr>
          <a:xfrm>
            <a:off x="0" y="6381750"/>
            <a:ext cx="11807208" cy="459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4" name="Text Placeholder 9">
            <a:extLst>
              <a:ext uri="{FF2B5EF4-FFF2-40B4-BE49-F238E27FC236}">
                <a16:creationId xmlns:a16="http://schemas.microsoft.com/office/drawing/2014/main" id="{FC065D4E-EDEC-427C-B991-4C6422332EA7}"/>
              </a:ext>
            </a:extLst>
          </p:cNvPr>
          <p:cNvSpPr>
            <a:spLocks noGrp="1"/>
          </p:cNvSpPr>
          <p:nvPr>
            <p:ph type="body" sz="quarter" idx="13" hasCustomPrompt="1"/>
          </p:nvPr>
        </p:nvSpPr>
        <p:spPr>
          <a:xfrm>
            <a:off x="448954" y="1803585"/>
            <a:ext cx="5647046" cy="2019172"/>
          </a:xfrm>
          <a:prstGeom prst="rect">
            <a:avLst/>
          </a:prstGeom>
        </p:spPr>
        <p:txBody>
          <a:bodyPr anchor="ctr"/>
          <a:lstStyle>
            <a:lvl1pPr marL="0" indent="0" algn="l">
              <a:buNone/>
              <a:defRPr sz="4500" b="0" i="0">
                <a:solidFill>
                  <a:schemeClr val="tx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BC924A56-70EA-D7A2-13B4-B30E7DA931C6}"/>
              </a:ext>
            </a:extLst>
          </p:cNvPr>
          <p:cNvSpPr txBox="1"/>
          <p:nvPr userDrawn="1"/>
        </p:nvSpPr>
        <p:spPr>
          <a:xfrm>
            <a:off x="384792" y="6287824"/>
            <a:ext cx="6023406" cy="307777"/>
          </a:xfrm>
          <a:prstGeom prst="rect">
            <a:avLst/>
          </a:prstGeom>
          <a:noFill/>
        </p:spPr>
        <p:txBody>
          <a:bodyPr wrap="square" rtlCol="0">
            <a:spAutoFit/>
          </a:bodyPr>
          <a:lstStyle/>
          <a:p>
            <a:r>
              <a:rPr lang="en-US" sz="1400" b="0" i="0">
                <a:solidFill>
                  <a:schemeClr val="tx1"/>
                </a:solidFill>
                <a:effectLst/>
                <a:latin typeface="Verdana" panose="020B0604030504040204" pitchFamily="34" charset="0"/>
                <a:ea typeface="Verdana" panose="020B0604030504040204" pitchFamily="34" charset="0"/>
                <a:cs typeface="Verdana" panose="020B0604030504040204" pitchFamily="34" charset="0"/>
              </a:rPr>
              <a:t>Copyright © 2025 Ascendion. All Rights Reserved.</a:t>
            </a:r>
            <a:endParaRPr lang="en-US" sz="1400" b="0" i="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8C348A15-DDEE-E2BA-99E5-7B917E787DFB}"/>
              </a:ext>
            </a:extLst>
          </p:cNvPr>
          <p:cNvSpPr txBox="1"/>
          <p:nvPr userDrawn="1"/>
        </p:nvSpPr>
        <p:spPr>
          <a:xfrm>
            <a:off x="384792" y="4970877"/>
            <a:ext cx="6023406" cy="400110"/>
          </a:xfrm>
          <a:prstGeom prst="rect">
            <a:avLst/>
          </a:prstGeom>
          <a:noFill/>
        </p:spPr>
        <p:txBody>
          <a:bodyPr wrap="square" rtlCol="0">
            <a:spAutoFit/>
          </a:bodyPr>
          <a:lstStyle/>
          <a:p>
            <a:r>
              <a:rPr lang="en-US" sz="2000" b="0" i="0" err="1">
                <a:solidFill>
                  <a:schemeClr val="tx1"/>
                </a:solidFill>
                <a:effectLst/>
                <a:latin typeface="PP Neue Machina Plain" pitchFamily="2" charset="77"/>
              </a:rPr>
              <a:t>ascendion.com</a:t>
            </a:r>
            <a:endParaRPr lang="en-US" sz="2000" b="0" i="0">
              <a:solidFill>
                <a:schemeClr val="tx1"/>
              </a:solidFill>
              <a:latin typeface="PP Neue Machina Plain" pitchFamily="2" charset="77"/>
            </a:endParaRPr>
          </a:p>
        </p:txBody>
      </p:sp>
      <p:pic>
        <p:nvPicPr>
          <p:cNvPr id="17" name="Picture 17">
            <a:hlinkClick r:id="rId2"/>
            <a:extLst>
              <a:ext uri="{FF2B5EF4-FFF2-40B4-BE49-F238E27FC236}">
                <a16:creationId xmlns:a16="http://schemas.microsoft.com/office/drawing/2014/main" id="{E2C1606F-8517-4E8C-F7D8-61592F8E60BF}"/>
              </a:ext>
            </a:extLst>
          </p:cNvPr>
          <p:cNvPicPr>
            <a:picLocks noChangeAspect="1" noChangeArrowheads="1"/>
          </p:cNvPicPr>
          <p:nvPr userDrawn="1"/>
        </p:nvPicPr>
        <p:blipFill>
          <a:blip r:embed="rId3">
            <a:duotone>
              <a:prstClr val="black"/>
              <a:schemeClr val="tx2">
                <a:tint val="45000"/>
                <a:satMod val="400000"/>
              </a:schemeClr>
            </a:duotone>
            <a:lum bright="-40000" contrast="-40000"/>
            <a:extLst>
              <a:ext uri="{28A0092B-C50C-407E-A947-70E740481C1C}">
                <a14:useLocalDpi xmlns:a14="http://schemas.microsoft.com/office/drawing/2010/main"/>
              </a:ext>
            </a:extLst>
          </a:blip>
          <a:srcRect/>
          <a:stretch>
            <a:fillRect/>
          </a:stretch>
        </p:blipFill>
        <p:spPr bwMode="auto">
          <a:xfrm>
            <a:off x="1101678" y="5609904"/>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a:hlinkClick r:id="rId4"/>
            <a:extLst>
              <a:ext uri="{FF2B5EF4-FFF2-40B4-BE49-F238E27FC236}">
                <a16:creationId xmlns:a16="http://schemas.microsoft.com/office/drawing/2014/main" id="{E24421AE-571C-3A99-23B6-429987C0D56A}"/>
              </a:ext>
            </a:extLst>
          </p:cNvPr>
          <p:cNvPicPr>
            <a:picLocks noChangeAspect="1" noChangeArrowheads="1"/>
          </p:cNvPicPr>
          <p:nvPr userDrawn="1"/>
        </p:nvPicPr>
        <p:blipFill>
          <a:blip r:embed="rId5">
            <a:duotone>
              <a:prstClr val="black"/>
              <a:schemeClr val="tx2">
                <a:tint val="45000"/>
                <a:satMod val="400000"/>
              </a:schemeClr>
            </a:duotone>
            <a:lum bright="-40000" contrast="-40000"/>
            <a:extLst>
              <a:ext uri="{28A0092B-C50C-407E-A947-70E740481C1C}">
                <a14:useLocalDpi xmlns:a14="http://schemas.microsoft.com/office/drawing/2010/main"/>
              </a:ext>
            </a:extLst>
          </a:blip>
          <a:srcRect/>
          <a:stretch>
            <a:fillRect/>
          </a:stretch>
        </p:blipFill>
        <p:spPr bwMode="auto">
          <a:xfrm>
            <a:off x="1754402" y="5609904"/>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3">
            <a:hlinkClick r:id="rId6"/>
            <a:extLst>
              <a:ext uri="{FF2B5EF4-FFF2-40B4-BE49-F238E27FC236}">
                <a16:creationId xmlns:a16="http://schemas.microsoft.com/office/drawing/2014/main" id="{B7A99244-806E-977D-04AA-556DB0FDFCAD}"/>
              </a:ext>
            </a:extLst>
          </p:cNvPr>
          <p:cNvPicPr>
            <a:picLocks noChangeAspect="1" noChangeArrowheads="1"/>
          </p:cNvPicPr>
          <p:nvPr userDrawn="1"/>
        </p:nvPicPr>
        <p:blipFill>
          <a:blip r:embed="rId7">
            <a:duotone>
              <a:prstClr val="black"/>
              <a:schemeClr val="tx2">
                <a:tint val="45000"/>
                <a:satMod val="400000"/>
              </a:schemeClr>
            </a:duotone>
            <a:lum bright="-40000" contrast="-40000"/>
            <a:extLst>
              <a:ext uri="{28A0092B-C50C-407E-A947-70E740481C1C}">
                <a14:useLocalDpi xmlns:a14="http://schemas.microsoft.com/office/drawing/2010/main"/>
              </a:ext>
            </a:extLst>
          </a:blip>
          <a:srcRect/>
          <a:stretch>
            <a:fillRect/>
          </a:stretch>
        </p:blipFill>
        <p:spPr bwMode="auto">
          <a:xfrm>
            <a:off x="448954" y="5609904"/>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jumping in the air with an umbrella&#10;&#10;Description automatically generated">
            <a:extLst>
              <a:ext uri="{FF2B5EF4-FFF2-40B4-BE49-F238E27FC236}">
                <a16:creationId xmlns:a16="http://schemas.microsoft.com/office/drawing/2014/main" id="{D2773828-7EE1-02F7-CC18-DE5B20293CB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329624" y="682846"/>
            <a:ext cx="5326876" cy="5492307"/>
          </a:xfrm>
          <a:prstGeom prst="rect">
            <a:avLst/>
          </a:prstGeom>
        </p:spPr>
      </p:pic>
    </p:spTree>
    <p:extLst>
      <p:ext uri="{BB962C8B-B14F-4D97-AF65-F5344CB8AC3E}">
        <p14:creationId xmlns:p14="http://schemas.microsoft.com/office/powerpoint/2010/main" val="13501697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ilerPlate - Dark">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AF3F13-6644-8411-E482-C0FF8712ED74}"/>
              </a:ext>
            </a:extLst>
          </p:cNvPr>
          <p:cNvSpPr/>
          <p:nvPr userDrawn="1"/>
        </p:nvSpPr>
        <p:spPr>
          <a:xfrm>
            <a:off x="0" y="6381750"/>
            <a:ext cx="11807208" cy="459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pic>
        <p:nvPicPr>
          <p:cNvPr id="10" name="Picture 17">
            <a:hlinkClick r:id="rId2"/>
            <a:extLst>
              <a:ext uri="{FF2B5EF4-FFF2-40B4-BE49-F238E27FC236}">
                <a16:creationId xmlns:a16="http://schemas.microsoft.com/office/drawing/2014/main" id="{16BFEDB8-932E-BC5F-6BE9-960E80D11A8E}"/>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164803" y="5613041"/>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a:hlinkClick r:id="rId4"/>
            <a:extLst>
              <a:ext uri="{FF2B5EF4-FFF2-40B4-BE49-F238E27FC236}">
                <a16:creationId xmlns:a16="http://schemas.microsoft.com/office/drawing/2014/main" id="{428B4B88-8FFE-F941-BC83-1DA3C0965230}"/>
              </a:ext>
            </a:extLst>
          </p:cNvPr>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1836960" y="5623493"/>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a:hlinkClick r:id="rId6"/>
            <a:extLst>
              <a:ext uri="{FF2B5EF4-FFF2-40B4-BE49-F238E27FC236}">
                <a16:creationId xmlns:a16="http://schemas.microsoft.com/office/drawing/2014/main" id="{7597A80A-DE1F-6D7F-7228-3EE9A798597E}"/>
              </a:ext>
            </a:extLst>
          </p:cNvPr>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495300" y="5623493"/>
            <a:ext cx="419100" cy="4191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72B4EA3-7C98-73B5-DC4B-A5518652E0DD}"/>
              </a:ext>
            </a:extLst>
          </p:cNvPr>
          <p:cNvSpPr txBox="1"/>
          <p:nvPr userDrawn="1"/>
        </p:nvSpPr>
        <p:spPr>
          <a:xfrm>
            <a:off x="384792" y="6287824"/>
            <a:ext cx="6023406" cy="307777"/>
          </a:xfrm>
          <a:prstGeom prst="rect">
            <a:avLst/>
          </a:prstGeom>
          <a:noFill/>
        </p:spPr>
        <p:txBody>
          <a:bodyPr wrap="square" rtlCol="0">
            <a:spAutoFit/>
          </a:bodyPr>
          <a:lstStyle/>
          <a:p>
            <a:r>
              <a:rPr lang="en-US" sz="1400" b="0" i="0">
                <a:solidFill>
                  <a:schemeClr val="tx1"/>
                </a:solidFill>
                <a:effectLst/>
                <a:latin typeface="Verdana" panose="020B0604030504040204" pitchFamily="34" charset="0"/>
                <a:ea typeface="Verdana" panose="020B0604030504040204" pitchFamily="34" charset="0"/>
                <a:cs typeface="Verdana" panose="020B0604030504040204" pitchFamily="34" charset="0"/>
              </a:rPr>
              <a:t>Copyright © 2025 Ascendion. All Rights Reserved.</a:t>
            </a:r>
            <a:endParaRPr lang="en-US" sz="1400" b="0" i="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53F2E07A-B41B-F808-72B4-AD45F6B3E9E6}"/>
              </a:ext>
            </a:extLst>
          </p:cNvPr>
          <p:cNvSpPr txBox="1"/>
          <p:nvPr userDrawn="1"/>
        </p:nvSpPr>
        <p:spPr>
          <a:xfrm>
            <a:off x="384792" y="4970877"/>
            <a:ext cx="6023406" cy="400110"/>
          </a:xfrm>
          <a:prstGeom prst="rect">
            <a:avLst/>
          </a:prstGeom>
          <a:noFill/>
        </p:spPr>
        <p:txBody>
          <a:bodyPr wrap="square" rtlCol="0">
            <a:spAutoFit/>
          </a:bodyPr>
          <a:lstStyle/>
          <a:p>
            <a:r>
              <a:rPr lang="en-US" sz="2000" b="0" i="0" err="1">
                <a:solidFill>
                  <a:schemeClr val="tx1"/>
                </a:solidFill>
                <a:effectLst/>
                <a:latin typeface="PP Neue Machina Plain" pitchFamily="2" charset="77"/>
              </a:rPr>
              <a:t>ascendion.com</a:t>
            </a:r>
            <a:endParaRPr lang="en-US" sz="2000" b="0" i="0">
              <a:solidFill>
                <a:schemeClr val="tx1"/>
              </a:solidFill>
              <a:latin typeface="PP Neue Machina Plain" pitchFamily="2" charset="77"/>
            </a:endParaRPr>
          </a:p>
        </p:txBody>
      </p:sp>
      <p:pic>
        <p:nvPicPr>
          <p:cNvPr id="5" name="Picture 4" descr="A person jumping in the air with an umbrella&#10;&#10;Description automatically generated">
            <a:extLst>
              <a:ext uri="{FF2B5EF4-FFF2-40B4-BE49-F238E27FC236}">
                <a16:creationId xmlns:a16="http://schemas.microsoft.com/office/drawing/2014/main" id="{8719FF3F-B5D4-26B1-CF91-D2A914D626A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329624" y="682846"/>
            <a:ext cx="5326876" cy="5492307"/>
          </a:xfrm>
          <a:prstGeom prst="rect">
            <a:avLst/>
          </a:prstGeom>
        </p:spPr>
      </p:pic>
      <p:sp>
        <p:nvSpPr>
          <p:cNvPr id="6" name="Text Placeholder 9">
            <a:extLst>
              <a:ext uri="{FF2B5EF4-FFF2-40B4-BE49-F238E27FC236}">
                <a16:creationId xmlns:a16="http://schemas.microsoft.com/office/drawing/2014/main" id="{6AA5DFB2-7C97-4484-9ABC-6C9CB40C9966}"/>
              </a:ext>
            </a:extLst>
          </p:cNvPr>
          <p:cNvSpPr>
            <a:spLocks noGrp="1"/>
          </p:cNvSpPr>
          <p:nvPr>
            <p:ph type="body" sz="quarter" idx="13" hasCustomPrompt="1"/>
          </p:nvPr>
        </p:nvSpPr>
        <p:spPr>
          <a:xfrm>
            <a:off x="448954" y="1803585"/>
            <a:ext cx="5647046" cy="2019172"/>
          </a:xfrm>
          <a:prstGeom prst="rect">
            <a:avLst/>
          </a:prstGeom>
        </p:spPr>
        <p:txBody>
          <a:bodyPr anchor="ctr"/>
          <a:lstStyle>
            <a:lvl1pPr marL="0" indent="0" algn="l">
              <a:buNone/>
              <a:defRPr sz="4500" b="0" i="0">
                <a:solidFill>
                  <a:schemeClr val="tx1"/>
                </a:solidFill>
                <a:latin typeface="PP Neue Machina Plain" pitchFamily="2" charset="77"/>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43043213"/>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hree content with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647041-080A-5891-BC5C-1E84522472FB}"/>
              </a:ext>
            </a:extLst>
          </p:cNvPr>
          <p:cNvSpPr/>
          <p:nvPr userDrawn="1"/>
        </p:nvSpPr>
        <p:spPr>
          <a:xfrm>
            <a:off x="0" y="1683026"/>
            <a:ext cx="12192000" cy="479728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0" i="0">
              <a:latin typeface="Aptos" panose="020B0004020202020204" pitchFamily="34" charset="0"/>
            </a:endParaRPr>
          </a:p>
        </p:txBody>
      </p:sp>
      <p:sp>
        <p:nvSpPr>
          <p:cNvPr id="8" name="Title Placeholder 1">
            <a:extLst>
              <a:ext uri="{FF2B5EF4-FFF2-40B4-BE49-F238E27FC236}">
                <a16:creationId xmlns:a16="http://schemas.microsoft.com/office/drawing/2014/main" id="{1D241DD7-699E-CE2D-3902-E0A9DDC26EB4}"/>
              </a:ext>
            </a:extLst>
          </p:cNvPr>
          <p:cNvSpPr>
            <a:spLocks noGrp="1"/>
          </p:cNvSpPr>
          <p:nvPr>
            <p:ph type="title" hasCustomPrompt="1"/>
          </p:nvPr>
        </p:nvSpPr>
        <p:spPr>
          <a:xfrm>
            <a:off x="515938" y="522809"/>
            <a:ext cx="10392207" cy="948349"/>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2" name="Content Placeholder 2">
            <a:extLst>
              <a:ext uri="{FF2B5EF4-FFF2-40B4-BE49-F238E27FC236}">
                <a16:creationId xmlns:a16="http://schemas.microsoft.com/office/drawing/2014/main" id="{FDD3FDA0-BC1E-5BAD-0BC2-6A0786A219DA}"/>
              </a:ext>
            </a:extLst>
          </p:cNvPr>
          <p:cNvSpPr>
            <a:spLocks noGrp="1"/>
          </p:cNvSpPr>
          <p:nvPr>
            <p:ph sz="half" idx="1"/>
          </p:nvPr>
        </p:nvSpPr>
        <p:spPr>
          <a:xfrm>
            <a:off x="336305" y="3560130"/>
            <a:ext cx="3503586" cy="2644775"/>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4" name="Content Placeholder 3">
            <a:extLst>
              <a:ext uri="{FF2B5EF4-FFF2-40B4-BE49-F238E27FC236}">
                <a16:creationId xmlns:a16="http://schemas.microsoft.com/office/drawing/2014/main" id="{883EF872-CADA-4305-48D8-E5D0AE68A62D}"/>
              </a:ext>
            </a:extLst>
          </p:cNvPr>
          <p:cNvSpPr>
            <a:spLocks noGrp="1"/>
          </p:cNvSpPr>
          <p:nvPr>
            <p:ph sz="half" idx="2"/>
          </p:nvPr>
        </p:nvSpPr>
        <p:spPr>
          <a:xfrm>
            <a:off x="4344718" y="3543299"/>
            <a:ext cx="3502563" cy="2644776"/>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5" name="Content Placeholder 3">
            <a:extLst>
              <a:ext uri="{FF2B5EF4-FFF2-40B4-BE49-F238E27FC236}">
                <a16:creationId xmlns:a16="http://schemas.microsoft.com/office/drawing/2014/main" id="{76FACBDB-927C-FD70-4B48-AA8F12DF1F52}"/>
              </a:ext>
            </a:extLst>
          </p:cNvPr>
          <p:cNvSpPr>
            <a:spLocks noGrp="1"/>
          </p:cNvSpPr>
          <p:nvPr>
            <p:ph sz="half" idx="15"/>
          </p:nvPr>
        </p:nvSpPr>
        <p:spPr>
          <a:xfrm>
            <a:off x="8353132" y="3560129"/>
            <a:ext cx="3502563" cy="2644776"/>
          </a:xfrm>
          <a:prstGeom prst="rect">
            <a:avLst/>
          </a:prstGeom>
        </p:spPr>
        <p:txBody>
          <a:bodyPr>
            <a:normAutofit/>
          </a:bodyPr>
          <a:lstStyle>
            <a:lvl1pPr marL="2857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bg1"/>
                </a:solidFill>
                <a:latin typeface="Avenir LT 45 Book" panose="020B0503020000020003" pitchFamily="34" charset="0"/>
                <a:cs typeface="Arial" panose="020B0604020202020204" pitchFamily="34" charset="0"/>
              </a:defRPr>
            </a:lvl3pPr>
            <a:lvl4pPr marL="1371600" indent="0">
              <a:buNone/>
              <a:defRPr b="0" i="0">
                <a:latin typeface="Avenir LT 45 Book" panose="020B0503020000020003" pitchFamily="34" charset="0"/>
                <a:cs typeface="Arial" panose="020B0604020202020204" pitchFamily="34" charset="0"/>
              </a:defRPr>
            </a:lvl4pPr>
            <a:lvl5pPr marL="1828800" indent="0">
              <a:buNone/>
              <a:defRPr b="0" i="0">
                <a:latin typeface="Avenir LT 45 Book" panose="020B0503020000020003" pitchFamily="34" charset="0"/>
                <a:cs typeface="Arial" panose="020B0604020202020204" pitchFamily="34" charset="0"/>
              </a:defRPr>
            </a:lvl5pPr>
          </a:lstStyle>
          <a:p>
            <a:pPr lvl="0"/>
            <a:r>
              <a:rPr lang="en-US"/>
              <a:t>Click to edit Master text styles</a:t>
            </a:r>
          </a:p>
          <a:p>
            <a:pPr lvl="1"/>
            <a:r>
              <a:rPr lang="en-US"/>
              <a:t>Second level</a:t>
            </a:r>
          </a:p>
        </p:txBody>
      </p:sp>
      <p:sp>
        <p:nvSpPr>
          <p:cNvPr id="3" name="Graphic 24">
            <a:extLst>
              <a:ext uri="{FF2B5EF4-FFF2-40B4-BE49-F238E27FC236}">
                <a16:creationId xmlns:a16="http://schemas.microsoft.com/office/drawing/2014/main" id="{425F875F-6D01-5287-8F67-1343E42648C7}"/>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rgbClr val="7161E2"/>
              </a:gs>
              <a:gs pos="100000">
                <a:srgbClr val="E3056C"/>
              </a:gs>
              <a:gs pos="100000">
                <a:schemeClr val="accent3">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7" name="Graphic 26">
            <a:extLst>
              <a:ext uri="{FF2B5EF4-FFF2-40B4-BE49-F238E27FC236}">
                <a16:creationId xmlns:a16="http://schemas.microsoft.com/office/drawing/2014/main" id="{7CD27549-E145-D03B-1AFB-558F51134A39}"/>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7161E2"/>
              </a:gs>
              <a:gs pos="100000">
                <a:srgbClr val="E3056C"/>
              </a:gs>
              <a:gs pos="100000">
                <a:schemeClr val="accent3">
                  <a:lumMod val="60000"/>
                  <a:lumOff val="40000"/>
                </a:schemeClr>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18" name="Picture Placeholder 10">
            <a:extLst>
              <a:ext uri="{FF2B5EF4-FFF2-40B4-BE49-F238E27FC236}">
                <a16:creationId xmlns:a16="http://schemas.microsoft.com/office/drawing/2014/main" id="{6C5FB1CA-7436-BAE4-06DC-E110760AED3E}"/>
              </a:ext>
            </a:extLst>
          </p:cNvPr>
          <p:cNvSpPr>
            <a:spLocks noGrp="1"/>
          </p:cNvSpPr>
          <p:nvPr>
            <p:ph type="pic" sz="quarter" idx="18"/>
          </p:nvPr>
        </p:nvSpPr>
        <p:spPr>
          <a:xfrm>
            <a:off x="1283855" y="1306097"/>
            <a:ext cx="1416407" cy="1306664"/>
          </a:xfrm>
          <a:prstGeom prst="flowChartConnector">
            <a:avLst/>
          </a:prstGeom>
        </p:spPr>
        <p:txBody>
          <a:bodyPr/>
          <a:lstStyle>
            <a:lvl1pPr>
              <a:defRPr b="0" i="0">
                <a:latin typeface="Aptos" panose="020B0004020202020204" pitchFamily="34" charset="0"/>
              </a:defRPr>
            </a:lvl1pPr>
          </a:lstStyle>
          <a:p>
            <a:endParaRPr lang="en-US"/>
          </a:p>
        </p:txBody>
      </p:sp>
      <p:pic>
        <p:nvPicPr>
          <p:cNvPr id="19" name="Picture 18">
            <a:extLst>
              <a:ext uri="{FF2B5EF4-FFF2-40B4-BE49-F238E27FC236}">
                <a16:creationId xmlns:a16="http://schemas.microsoft.com/office/drawing/2014/main" id="{1443D1A4-05C4-BD03-71A2-5618DA9E7F5A}"/>
              </a:ext>
            </a:extLst>
          </p:cNvPr>
          <p:cNvPicPr>
            <a:picLocks noChangeAspect="1"/>
          </p:cNvPicPr>
          <p:nvPr userDrawn="1"/>
        </p:nvPicPr>
        <p:blipFill>
          <a:blip r:embed="rId2"/>
          <a:stretch>
            <a:fillRect/>
          </a:stretch>
        </p:blipFill>
        <p:spPr>
          <a:xfrm>
            <a:off x="8027026" y="2752726"/>
            <a:ext cx="104101" cy="3435348"/>
          </a:xfrm>
          <a:prstGeom prst="rect">
            <a:avLst/>
          </a:prstGeom>
        </p:spPr>
      </p:pic>
      <p:pic>
        <p:nvPicPr>
          <p:cNvPr id="20" name="Picture 19">
            <a:extLst>
              <a:ext uri="{FF2B5EF4-FFF2-40B4-BE49-F238E27FC236}">
                <a16:creationId xmlns:a16="http://schemas.microsoft.com/office/drawing/2014/main" id="{70CF010A-B803-4225-C413-6CA687384BD9}"/>
              </a:ext>
            </a:extLst>
          </p:cNvPr>
          <p:cNvPicPr>
            <a:picLocks noChangeAspect="1"/>
          </p:cNvPicPr>
          <p:nvPr userDrawn="1"/>
        </p:nvPicPr>
        <p:blipFill>
          <a:blip r:embed="rId2"/>
          <a:stretch>
            <a:fillRect/>
          </a:stretch>
        </p:blipFill>
        <p:spPr>
          <a:xfrm>
            <a:off x="4026738" y="2752726"/>
            <a:ext cx="104101" cy="3435348"/>
          </a:xfrm>
          <a:prstGeom prst="rect">
            <a:avLst/>
          </a:prstGeom>
        </p:spPr>
      </p:pic>
      <p:sp>
        <p:nvSpPr>
          <p:cNvPr id="9" name="Picture Placeholder 10">
            <a:extLst>
              <a:ext uri="{FF2B5EF4-FFF2-40B4-BE49-F238E27FC236}">
                <a16:creationId xmlns:a16="http://schemas.microsoft.com/office/drawing/2014/main" id="{4DA4262F-8D3A-051F-CCA0-0733910362D3}"/>
              </a:ext>
            </a:extLst>
          </p:cNvPr>
          <p:cNvSpPr>
            <a:spLocks noGrp="1"/>
          </p:cNvSpPr>
          <p:nvPr>
            <p:ph type="pic" sz="quarter" idx="19"/>
          </p:nvPr>
        </p:nvSpPr>
        <p:spPr>
          <a:xfrm>
            <a:off x="5387795" y="1306097"/>
            <a:ext cx="1416407" cy="1306664"/>
          </a:xfrm>
          <a:prstGeom prst="flowChartConnector">
            <a:avLst/>
          </a:prstGeom>
        </p:spPr>
        <p:txBody>
          <a:bodyPr/>
          <a:lstStyle>
            <a:lvl1pPr>
              <a:defRPr b="0" i="0">
                <a:latin typeface="Aptos" panose="020B0004020202020204" pitchFamily="34" charset="0"/>
              </a:defRPr>
            </a:lvl1pPr>
          </a:lstStyle>
          <a:p>
            <a:endParaRPr lang="en-US"/>
          </a:p>
        </p:txBody>
      </p:sp>
      <p:sp>
        <p:nvSpPr>
          <p:cNvPr id="10" name="Picture Placeholder 10">
            <a:extLst>
              <a:ext uri="{FF2B5EF4-FFF2-40B4-BE49-F238E27FC236}">
                <a16:creationId xmlns:a16="http://schemas.microsoft.com/office/drawing/2014/main" id="{34181C6A-17BF-643B-780B-060DE3FE6F92}"/>
              </a:ext>
            </a:extLst>
          </p:cNvPr>
          <p:cNvSpPr>
            <a:spLocks noGrp="1"/>
          </p:cNvSpPr>
          <p:nvPr>
            <p:ph type="pic" sz="quarter" idx="20"/>
          </p:nvPr>
        </p:nvSpPr>
        <p:spPr>
          <a:xfrm>
            <a:off x="9491735" y="1306097"/>
            <a:ext cx="1416407" cy="1306664"/>
          </a:xfrm>
          <a:prstGeom prst="flowChartConnector">
            <a:avLst/>
          </a:prstGeom>
        </p:spPr>
        <p:txBody>
          <a:bodyPr/>
          <a:lstStyle>
            <a:lvl1pPr>
              <a:defRPr b="0" i="0">
                <a:latin typeface="Aptos" panose="020B0004020202020204" pitchFamily="34" charset="0"/>
              </a:defRPr>
            </a:lvl1pPr>
          </a:lstStyle>
          <a:p>
            <a:endParaRPr lang="en-US"/>
          </a:p>
        </p:txBody>
      </p:sp>
    </p:spTree>
    <p:extLst>
      <p:ext uri="{BB962C8B-B14F-4D97-AF65-F5344CB8AC3E}">
        <p14:creationId xmlns:p14="http://schemas.microsoft.com/office/powerpoint/2010/main" val="2680060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re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7157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E552-1DD4-9FC0-8CB4-89403E4954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3850D5-EE7D-B8CB-F0FF-A3456A4CD3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EF0FC1-61A7-10CC-5DAF-5629BF4CD0AA}"/>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a:extLst>
              <a:ext uri="{FF2B5EF4-FFF2-40B4-BE49-F238E27FC236}">
                <a16:creationId xmlns:a16="http://schemas.microsoft.com/office/drawing/2014/main" id="{928D1BD7-5DC4-6486-BD4A-9F85B2893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C3BAF-B85E-7BB9-6FCD-D98F284A241A}"/>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2746954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3952-AF5D-45DD-6F8F-5128F43BC1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D3B968-0D52-6731-F738-19B96EE1F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0900A-11A1-4D62-18CF-F45EFB30D8F4}"/>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a:extLst>
              <a:ext uri="{FF2B5EF4-FFF2-40B4-BE49-F238E27FC236}">
                <a16:creationId xmlns:a16="http://schemas.microsoft.com/office/drawing/2014/main" id="{DF7F060A-4687-C970-DE96-57DD12545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5E873-7143-1CBF-16AC-A059A42F5069}"/>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2903661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A93E-62B9-F273-0EE5-DA1C60BA4D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6F2DCB-3C39-0B92-E8B9-DF7A800CA0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85D02-A3F6-282A-5872-9F3E0E60E209}"/>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a:extLst>
              <a:ext uri="{FF2B5EF4-FFF2-40B4-BE49-F238E27FC236}">
                <a16:creationId xmlns:a16="http://schemas.microsoft.com/office/drawing/2014/main" id="{8C195104-6C99-EBE0-F3B9-157A624EE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383E9-9A80-6627-3CA9-35A50F79B8F8}"/>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944855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D0DC-4021-F00F-FE24-2C12D1310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50B237-8BE4-4782-C7D1-D993342B9B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F402F2-547A-F9ED-551E-B649AD6896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B74FC8-A027-62D5-95B6-CC20DD59DF7F}"/>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6" name="Footer Placeholder 5">
            <a:extLst>
              <a:ext uri="{FF2B5EF4-FFF2-40B4-BE49-F238E27FC236}">
                <a16:creationId xmlns:a16="http://schemas.microsoft.com/office/drawing/2014/main" id="{F27F58DF-0CED-BA0C-1F6A-D71780455C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408FA2-F277-39C5-9E6B-F3A3DCB8FB3F}"/>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155157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with Half Image -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16502C2A-CFCA-9D76-87CA-E72B0507C896}"/>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6" y="264552"/>
            <a:ext cx="2401377" cy="902226"/>
          </a:xfrm>
          <a:prstGeom prst="rect">
            <a:avLst/>
          </a:prstGeom>
        </p:spPr>
      </p:pic>
      <p:sp>
        <p:nvSpPr>
          <p:cNvPr id="9" name="Text Placeholder 4">
            <a:extLst>
              <a:ext uri="{FF2B5EF4-FFF2-40B4-BE49-F238E27FC236}">
                <a16:creationId xmlns:a16="http://schemas.microsoft.com/office/drawing/2014/main" id="{333D92DE-0F3F-2D03-DDF8-4C4EB0E49B39}"/>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
        <p:nvSpPr>
          <p:cNvPr id="5" name="Picture Placeholder 19">
            <a:extLst>
              <a:ext uri="{FF2B5EF4-FFF2-40B4-BE49-F238E27FC236}">
                <a16:creationId xmlns:a16="http://schemas.microsoft.com/office/drawing/2014/main" id="{83BB4CDB-20E8-A359-A644-D16718FBF412}"/>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endParaRPr lang="de-DE"/>
          </a:p>
        </p:txBody>
      </p:sp>
      <p:sp>
        <p:nvSpPr>
          <p:cNvPr id="17" name="Graphic 18">
            <a:extLst>
              <a:ext uri="{FF2B5EF4-FFF2-40B4-BE49-F238E27FC236}">
                <a16:creationId xmlns:a16="http://schemas.microsoft.com/office/drawing/2014/main" id="{2D4F2CC3-7D44-B2CF-216D-9DEBE0760D76}"/>
              </a:ext>
            </a:extLst>
          </p:cNvPr>
          <p:cNvSpPr/>
          <p:nvPr userDrawn="1"/>
        </p:nvSpPr>
        <p:spPr>
          <a:xfrm>
            <a:off x="5687883" y="0"/>
            <a:ext cx="1504584" cy="6863061"/>
          </a:xfrm>
          <a:custGeom>
            <a:avLst/>
            <a:gdLst>
              <a:gd name="connsiteX0" fmla="*/ 1347938 w 1504584"/>
              <a:gd name="connsiteY0" fmla="*/ 6863062 h 6863061"/>
              <a:gd name="connsiteX1" fmla="*/ 1400196 w 1504584"/>
              <a:gd name="connsiteY1" fmla="*/ 6016314 h 6863061"/>
              <a:gd name="connsiteX2" fmla="*/ 0 w 1504584"/>
              <a:gd name="connsiteY2" fmla="*/ 0 h 6863061"/>
              <a:gd name="connsiteX3" fmla="*/ 1504584 w 1504584"/>
              <a:gd name="connsiteY3" fmla="*/ 6025044 h 6863061"/>
              <a:gd name="connsiteX4" fmla="*/ 1347938 w 1504584"/>
              <a:gd name="connsiteY4" fmla="*/ 6863062 h 686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84" h="6863061">
                <a:moveTo>
                  <a:pt x="1347938" y="6863062"/>
                </a:moveTo>
                <a:cubicBezTo>
                  <a:pt x="1365400" y="6580770"/>
                  <a:pt x="1382735" y="6298605"/>
                  <a:pt x="1400196" y="6016314"/>
                </a:cubicBezTo>
                <a:cubicBezTo>
                  <a:pt x="933422" y="4010918"/>
                  <a:pt x="466774" y="2005396"/>
                  <a:pt x="0" y="0"/>
                </a:cubicBezTo>
                <a:cubicBezTo>
                  <a:pt x="501570" y="2008306"/>
                  <a:pt x="1003014" y="4016738"/>
                  <a:pt x="1504584" y="6025044"/>
                </a:cubicBezTo>
                <a:cubicBezTo>
                  <a:pt x="1452327" y="6304426"/>
                  <a:pt x="1400196" y="6583680"/>
                  <a:pt x="1347938" y="6863062"/>
                </a:cubicBezTo>
                <a:close/>
              </a:path>
            </a:pathLst>
          </a:custGeom>
          <a:gradFill flip="none" rotWithShape="1">
            <a:gsLst>
              <a:gs pos="100000">
                <a:schemeClr val="accent1">
                  <a:lumMod val="67000"/>
                </a:schemeClr>
              </a:gs>
              <a:gs pos="35000">
                <a:schemeClr val="accent1">
                  <a:lumMod val="97000"/>
                  <a:lumOff val="3000"/>
                </a:schemeClr>
              </a:gs>
              <a:gs pos="0">
                <a:schemeClr val="accent1">
                  <a:lumMod val="60000"/>
                  <a:lumOff val="40000"/>
                </a:schemeClr>
              </a:gs>
            </a:gsLst>
            <a:lin ang="16200000" scaled="1"/>
            <a:tileRect/>
          </a:gradFill>
          <a:ln w="12647"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7263840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34CF-F241-62B8-F754-2512E58387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EDEDAE-8ED0-6022-1646-299AB1C9C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5A37B9-4E4E-C64C-3202-C63F407512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FC5198-84E0-6223-EC78-E505F465F2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1D0E25-ADED-8425-CF9A-B3D8D30E17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8F15D5-5143-A11D-966B-FA5F395B61E8}"/>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8" name="Footer Placeholder 7">
            <a:extLst>
              <a:ext uri="{FF2B5EF4-FFF2-40B4-BE49-F238E27FC236}">
                <a16:creationId xmlns:a16="http://schemas.microsoft.com/office/drawing/2014/main" id="{B4957E37-F9AA-7AB5-36AB-E72FEB16FA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D16FB6-0E9B-5E81-CF55-5AEA983C4FC1}"/>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526739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FEAB-0DD9-9C92-E482-84BB4981A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7586FA-804B-A7B2-3510-CFB0624886D4}"/>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4" name="Footer Placeholder 3">
            <a:extLst>
              <a:ext uri="{FF2B5EF4-FFF2-40B4-BE49-F238E27FC236}">
                <a16:creationId xmlns:a16="http://schemas.microsoft.com/office/drawing/2014/main" id="{D0568E46-47F0-D08D-18D0-187AF13E68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832249-D206-862C-9DE0-2300B0204417}"/>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5248053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72D467-B628-65F1-07AC-83489DD9340E}"/>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3" name="Footer Placeholder 2">
            <a:extLst>
              <a:ext uri="{FF2B5EF4-FFF2-40B4-BE49-F238E27FC236}">
                <a16:creationId xmlns:a16="http://schemas.microsoft.com/office/drawing/2014/main" id="{53071EE6-B7D8-5F5B-373D-B28424D81C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08186A-E48F-690F-EAC5-2F8D2E7207BD}"/>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28837956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9FAA-B71F-5C80-12D5-708608DA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65C526-D834-B80A-0A35-54765E48C7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C546CD-5671-DFE2-59A9-937A20C1F2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8BF81-3DAF-930D-77A8-3AF2E5879993}"/>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6" name="Footer Placeholder 5">
            <a:extLst>
              <a:ext uri="{FF2B5EF4-FFF2-40B4-BE49-F238E27FC236}">
                <a16:creationId xmlns:a16="http://schemas.microsoft.com/office/drawing/2014/main" id="{ACEA16A9-C1A9-B1ED-31B9-8E2B3B5284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E87469-C7D7-2458-CE37-ECCA430FD181}"/>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244976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4893-3197-3C11-9135-40EC6D7200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67D30C-0F26-498C-4102-0F5F08975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26DB1A-CDAC-9621-3786-934E38913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416DE0-6282-F69C-5D56-C82C6CD5887B}"/>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6" name="Footer Placeholder 5">
            <a:extLst>
              <a:ext uri="{FF2B5EF4-FFF2-40B4-BE49-F238E27FC236}">
                <a16:creationId xmlns:a16="http://schemas.microsoft.com/office/drawing/2014/main" id="{9D112B51-7F29-B5D9-74C8-51289B2BE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BE5982-6DE1-C232-E663-DAFAECF04840}"/>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8918434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AA02-D1A2-89B5-B870-CB9F29BE0F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9EE399-A925-FCF6-40D1-40D528A96F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1B292-80D6-31ED-62EA-01607646AE98}"/>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a:extLst>
              <a:ext uri="{FF2B5EF4-FFF2-40B4-BE49-F238E27FC236}">
                <a16:creationId xmlns:a16="http://schemas.microsoft.com/office/drawing/2014/main" id="{A8902D57-271F-37F4-A675-72385193E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696CB-28AC-6DC6-D0C7-7EB49F7AC823}"/>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23143722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75D75D-411F-56A9-B3BB-B743DF3447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717991-3157-FAF3-DF07-CDB9561F9A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E546E-E463-41D6-7385-98E38185C60A}"/>
              </a:ext>
            </a:extLst>
          </p:cNvPr>
          <p:cNvSpPr>
            <a:spLocks noGrp="1"/>
          </p:cNvSpPr>
          <p:nvPr>
            <p:ph type="dt" sz="half" idx="10"/>
          </p:nvPr>
        </p:nvSpPr>
        <p:spPr/>
        <p:txBody>
          <a:bodyPr/>
          <a:lstStyle/>
          <a:p>
            <a:fld id="{5C095747-4A75-409E-BA9D-6F9202BB547B}" type="datetimeFigureOut">
              <a:rPr lang="en-US" smtClean="0"/>
              <a:t>2/2/2026</a:t>
            </a:fld>
            <a:endParaRPr lang="en-US"/>
          </a:p>
        </p:txBody>
      </p:sp>
      <p:sp>
        <p:nvSpPr>
          <p:cNvPr id="5" name="Footer Placeholder 4">
            <a:extLst>
              <a:ext uri="{FF2B5EF4-FFF2-40B4-BE49-F238E27FC236}">
                <a16:creationId xmlns:a16="http://schemas.microsoft.com/office/drawing/2014/main" id="{AA0C2FE5-8CBE-8981-D4CF-28849DE80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7909B-4631-BEBD-27CD-99C910374E10}"/>
              </a:ext>
            </a:extLst>
          </p:cNvPr>
          <p:cNvSpPr>
            <a:spLocks noGrp="1"/>
          </p:cNvSpPr>
          <p:nvPr>
            <p:ph type="sldNum" sz="quarter" idx="12"/>
          </p:nvPr>
        </p:nvSpPr>
        <p:spPr/>
        <p:txBody>
          <a:bodyPr/>
          <a:lstStyle/>
          <a:p>
            <a:fld id="{B44E0559-09E4-41F3-8F27-FC4176842C74}" type="slidenum">
              <a:rPr lang="en-US" smtClean="0"/>
              <a:t>‹#›</a:t>
            </a:fld>
            <a:endParaRPr lang="en-US"/>
          </a:p>
        </p:txBody>
      </p:sp>
    </p:spTree>
    <p:extLst>
      <p:ext uri="{BB962C8B-B14F-4D97-AF65-F5344CB8AC3E}">
        <p14:creationId xmlns:p14="http://schemas.microsoft.com/office/powerpoint/2010/main" val="36273564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Header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C5E-A17F-962C-C2C4-ED4C1F590332}"/>
              </a:ext>
            </a:extLst>
          </p:cNvPr>
          <p:cNvSpPr>
            <a:spLocks noGrp="1"/>
          </p:cNvSpPr>
          <p:nvPr>
            <p:ph type="title" hasCustomPrompt="1"/>
          </p:nvPr>
        </p:nvSpPr>
        <p:spPr>
          <a:xfrm>
            <a:off x="515938" y="298692"/>
            <a:ext cx="11160122" cy="938437"/>
          </a:xfrm>
          <a:prstGeom prst="rect">
            <a:avLst/>
          </a:prstGeom>
        </p:spPr>
        <p:txBody>
          <a:bodyPr/>
          <a:lstStyle>
            <a:lvl1pPr>
              <a:defRPr b="0" i="0">
                <a:latin typeface="PP Neue Machina Plain" pitchFamily="2" charset="77"/>
              </a:defRPr>
            </a:lvl1pPr>
          </a:lstStyle>
          <a:p>
            <a:r>
              <a:rPr lang="en-US"/>
              <a:t>Click To Edit Master Title Style</a:t>
            </a:r>
          </a:p>
        </p:txBody>
      </p:sp>
      <p:sp>
        <p:nvSpPr>
          <p:cNvPr id="4" name="Graphic 24">
            <a:extLst>
              <a:ext uri="{FF2B5EF4-FFF2-40B4-BE49-F238E27FC236}">
                <a16:creationId xmlns:a16="http://schemas.microsoft.com/office/drawing/2014/main" id="{0B3F400E-4375-700E-8DA3-EA3F9D6E5FE6}"/>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DCE876C8-FDB2-EEE5-7909-93C66A499FC5}"/>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2585343384"/>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Content - Dark">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13AE9919-8BE1-9B8D-8546-E7527B31B533}"/>
              </a:ext>
            </a:extLst>
          </p:cNvPr>
          <p:cNvSpPr>
            <a:spLocks noGrp="1"/>
          </p:cNvSpPr>
          <p:nvPr>
            <p:ph type="title" hasCustomPrompt="1"/>
          </p:nvPr>
        </p:nvSpPr>
        <p:spPr>
          <a:xfrm>
            <a:off x="515937" y="389467"/>
            <a:ext cx="11170180" cy="965200"/>
          </a:xfrm>
          <a:prstGeom prst="rect">
            <a:avLst/>
          </a:prstGeom>
        </p:spPr>
        <p:txBody>
          <a:bodyPr vert="horz" lIns="0" tIns="0" rIns="0" bIns="0" rtlCol="0" anchor="t">
            <a:normAutofit/>
          </a:bodyPr>
          <a:lstStyle>
            <a:lvl1pPr>
              <a:defRPr b="1"/>
            </a:lvl1pPr>
          </a:lstStyle>
          <a:p>
            <a:r>
              <a:rPr lang="en-US"/>
              <a:t>Click To Edit Master Title Style</a:t>
            </a:r>
          </a:p>
        </p:txBody>
      </p:sp>
      <p:sp>
        <p:nvSpPr>
          <p:cNvPr id="3" name="Text Placeholder 2">
            <a:extLst>
              <a:ext uri="{FF2B5EF4-FFF2-40B4-BE49-F238E27FC236}">
                <a16:creationId xmlns:a16="http://schemas.microsoft.com/office/drawing/2014/main" id="{A1949B20-CE4F-2CE3-7EBD-9F382E2320AD}"/>
              </a:ext>
            </a:extLst>
          </p:cNvPr>
          <p:cNvSpPr>
            <a:spLocks noGrp="1"/>
          </p:cNvSpPr>
          <p:nvPr>
            <p:ph type="body" sz="quarter" idx="10"/>
          </p:nvPr>
        </p:nvSpPr>
        <p:spPr>
          <a:xfrm>
            <a:off x="505884" y="1604434"/>
            <a:ext cx="11159067" cy="4627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9583010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Only Titl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2662-CDB7-0D2F-E428-AED45F92F026}"/>
              </a:ext>
            </a:extLst>
          </p:cNvPr>
          <p:cNvSpPr>
            <a:spLocks noGrp="1"/>
          </p:cNvSpPr>
          <p:nvPr>
            <p:ph type="title" hasCustomPrompt="1"/>
          </p:nvPr>
        </p:nvSpPr>
        <p:spPr>
          <a:xfrm>
            <a:off x="515936" y="389467"/>
            <a:ext cx="11176000"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209765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with Half Imag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6418-9B91-0A3B-C2C9-EDC6E679B575}"/>
              </a:ext>
            </a:extLst>
          </p:cNvPr>
          <p:cNvSpPr>
            <a:spLocks noGrp="1"/>
          </p:cNvSpPr>
          <p:nvPr>
            <p:ph type="ctrTitle" hasCustomPrompt="1"/>
          </p:nvPr>
        </p:nvSpPr>
        <p:spPr>
          <a:xfrm>
            <a:off x="501650" y="1803400"/>
            <a:ext cx="5358823" cy="2170147"/>
          </a:xfrm>
          <a:prstGeom prst="rect">
            <a:avLst/>
          </a:prstGeom>
        </p:spPr>
        <p:txBody>
          <a:bodyPr anchor="ctr">
            <a:normAutofit/>
          </a:bodyPr>
          <a:lstStyle>
            <a:lvl1pPr algn="l">
              <a:defRPr sz="4800" b="0" i="0">
                <a:solidFill>
                  <a:schemeClr val="bg1"/>
                </a:solidFill>
                <a:latin typeface="PP Neue Machina Plain"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16502C2A-CFCA-9D76-87CA-E72B0507C896}"/>
              </a:ext>
            </a:extLst>
          </p:cNvPr>
          <p:cNvSpPr>
            <a:spLocks noGrp="1"/>
          </p:cNvSpPr>
          <p:nvPr>
            <p:ph type="subTitle" idx="1"/>
          </p:nvPr>
        </p:nvSpPr>
        <p:spPr>
          <a:xfrm>
            <a:off x="501650" y="4065623"/>
            <a:ext cx="5358824" cy="1655762"/>
          </a:xfrm>
          <a:prstGeom prst="rect">
            <a:avLst/>
          </a:prstGeom>
        </p:spPr>
        <p:txBody>
          <a:bodyPr>
            <a:normAutofit/>
          </a:bodyPr>
          <a:lstStyle>
            <a:lvl1pPr marL="0" indent="0" algn="l">
              <a:buNone/>
              <a:defRPr sz="2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6102AD-CBA8-BCC0-08F5-A309A1343F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996" y="264552"/>
            <a:ext cx="2401377" cy="902226"/>
          </a:xfrm>
          <a:prstGeom prst="rect">
            <a:avLst/>
          </a:prstGeom>
        </p:spPr>
      </p:pic>
      <p:sp>
        <p:nvSpPr>
          <p:cNvPr id="9" name="Text Placeholder 4">
            <a:extLst>
              <a:ext uri="{FF2B5EF4-FFF2-40B4-BE49-F238E27FC236}">
                <a16:creationId xmlns:a16="http://schemas.microsoft.com/office/drawing/2014/main" id="{333D92DE-0F3F-2D03-DDF8-4C4EB0E49B39}"/>
              </a:ext>
            </a:extLst>
          </p:cNvPr>
          <p:cNvSpPr>
            <a:spLocks noGrp="1"/>
          </p:cNvSpPr>
          <p:nvPr>
            <p:ph type="body" sz="quarter" idx="14"/>
          </p:nvPr>
        </p:nvSpPr>
        <p:spPr>
          <a:xfrm>
            <a:off x="501650" y="5928527"/>
            <a:ext cx="5594350" cy="259548"/>
          </a:xfrm>
          <a:prstGeom prst="rect">
            <a:avLst/>
          </a:prstGeom>
        </p:spPr>
        <p:txBody>
          <a:bodyPr anchor="b">
            <a:normAutofit/>
          </a:bodyPr>
          <a:lstStyle>
            <a:lvl1pPr marL="0" indent="0">
              <a:buNone/>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
        <p:nvSpPr>
          <p:cNvPr id="12" name="Graphic 18">
            <a:extLst>
              <a:ext uri="{FF2B5EF4-FFF2-40B4-BE49-F238E27FC236}">
                <a16:creationId xmlns:a16="http://schemas.microsoft.com/office/drawing/2014/main" id="{C74E8B8D-A279-23F3-EDF6-D144EECDB124}"/>
              </a:ext>
            </a:extLst>
          </p:cNvPr>
          <p:cNvSpPr/>
          <p:nvPr userDrawn="1"/>
        </p:nvSpPr>
        <p:spPr>
          <a:xfrm>
            <a:off x="5687883" y="0"/>
            <a:ext cx="1504584" cy="6863061"/>
          </a:xfrm>
          <a:custGeom>
            <a:avLst/>
            <a:gdLst>
              <a:gd name="connsiteX0" fmla="*/ 1347938 w 1504584"/>
              <a:gd name="connsiteY0" fmla="*/ 6863062 h 6863061"/>
              <a:gd name="connsiteX1" fmla="*/ 1400196 w 1504584"/>
              <a:gd name="connsiteY1" fmla="*/ 6016314 h 6863061"/>
              <a:gd name="connsiteX2" fmla="*/ 0 w 1504584"/>
              <a:gd name="connsiteY2" fmla="*/ 0 h 6863061"/>
              <a:gd name="connsiteX3" fmla="*/ 1504584 w 1504584"/>
              <a:gd name="connsiteY3" fmla="*/ 6025044 h 6863061"/>
              <a:gd name="connsiteX4" fmla="*/ 1347938 w 1504584"/>
              <a:gd name="connsiteY4" fmla="*/ 6863062 h 686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584" h="6863061">
                <a:moveTo>
                  <a:pt x="1347938" y="6863062"/>
                </a:moveTo>
                <a:cubicBezTo>
                  <a:pt x="1365400" y="6580770"/>
                  <a:pt x="1382735" y="6298605"/>
                  <a:pt x="1400196" y="6016314"/>
                </a:cubicBezTo>
                <a:cubicBezTo>
                  <a:pt x="933422" y="4010918"/>
                  <a:pt x="466774" y="2005396"/>
                  <a:pt x="0" y="0"/>
                </a:cubicBezTo>
                <a:cubicBezTo>
                  <a:pt x="501570" y="2008306"/>
                  <a:pt x="1003014" y="4016738"/>
                  <a:pt x="1504584" y="6025044"/>
                </a:cubicBezTo>
                <a:cubicBezTo>
                  <a:pt x="1452327" y="6304426"/>
                  <a:pt x="1400196" y="6583680"/>
                  <a:pt x="1347938" y="6863062"/>
                </a:cubicBezTo>
                <a:close/>
              </a:path>
            </a:pathLst>
          </a:custGeom>
          <a:gradFill>
            <a:gsLst>
              <a:gs pos="0">
                <a:srgbClr val="7161E2"/>
              </a:gs>
              <a:gs pos="0">
                <a:srgbClr val="FFC000"/>
              </a:gs>
              <a:gs pos="100000">
                <a:srgbClr val="E3056C"/>
              </a:gs>
            </a:gsLst>
            <a:lin ang="16200000" scaled="1"/>
          </a:gradFill>
          <a:ln w="12647" cap="flat">
            <a:noFill/>
            <a:prstDash val="solid"/>
            <a:miter/>
          </a:ln>
        </p:spPr>
        <p:txBody>
          <a:bodyPr rtlCol="0" anchor="ctr"/>
          <a:lstStyle/>
          <a:p>
            <a:endParaRPr lang="en-US" b="0" i="0">
              <a:latin typeface="Aptos" panose="020B0004020202020204" pitchFamily="34" charset="0"/>
            </a:endParaRPr>
          </a:p>
        </p:txBody>
      </p:sp>
      <p:sp>
        <p:nvSpPr>
          <p:cNvPr id="6" name="Picture Placeholder 19">
            <a:extLst>
              <a:ext uri="{FF2B5EF4-FFF2-40B4-BE49-F238E27FC236}">
                <a16:creationId xmlns:a16="http://schemas.microsoft.com/office/drawing/2014/main" id="{DBA15F6C-07E6-7740-D821-F4877DED83FE}"/>
              </a:ext>
            </a:extLst>
          </p:cNvPr>
          <p:cNvSpPr>
            <a:spLocks noGrp="1"/>
          </p:cNvSpPr>
          <p:nvPr>
            <p:ph type="pic" sz="quarter" idx="15"/>
          </p:nvPr>
        </p:nvSpPr>
        <p:spPr>
          <a:xfrm>
            <a:off x="5670888" y="-9832"/>
            <a:ext cx="6530347" cy="6886306"/>
          </a:xfrm>
          <a:custGeom>
            <a:avLst/>
            <a:gdLst>
              <a:gd name="connsiteX0" fmla="*/ 0 w 7684893"/>
              <a:gd name="connsiteY0" fmla="*/ 0 h 6867833"/>
              <a:gd name="connsiteX1" fmla="*/ 7684893 w 7684893"/>
              <a:gd name="connsiteY1" fmla="*/ 0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0" fmla="*/ 0 w 7684893"/>
              <a:gd name="connsiteY0" fmla="*/ 0 h 6867833"/>
              <a:gd name="connsiteX1" fmla="*/ 6788966 w 7684893"/>
              <a:gd name="connsiteY1" fmla="*/ 9236 h 6867833"/>
              <a:gd name="connsiteX2" fmla="*/ 7684893 w 7684893"/>
              <a:gd name="connsiteY2" fmla="*/ 6867833 h 6867833"/>
              <a:gd name="connsiteX3" fmla="*/ 1362937 w 7684893"/>
              <a:gd name="connsiteY3" fmla="*/ 6867833 h 6867833"/>
              <a:gd name="connsiteX4" fmla="*/ 1492418 w 7684893"/>
              <a:gd name="connsiteY4" fmla="*/ 6028059 h 6867833"/>
              <a:gd name="connsiteX5" fmla="*/ 1502988 w 7684893"/>
              <a:gd name="connsiteY5" fmla="*/ 6018315 h 6867833"/>
              <a:gd name="connsiteX6" fmla="*/ 0 w 7684893"/>
              <a:gd name="connsiteY6" fmla="*/ 3 h 6867833"/>
              <a:gd name="connsiteX7" fmla="*/ 0 w 7684893"/>
              <a:gd name="connsiteY7" fmla="*/ 0 h 6867833"/>
              <a:gd name="connsiteX0" fmla="*/ 0 w 6835148"/>
              <a:gd name="connsiteY0" fmla="*/ 0 h 6867833"/>
              <a:gd name="connsiteX1" fmla="*/ 6788966 w 6835148"/>
              <a:gd name="connsiteY1" fmla="*/ 9236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5948456 w 6835148"/>
              <a:gd name="connsiteY1" fmla="*/ 267854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835148"/>
              <a:gd name="connsiteY0" fmla="*/ 0 h 6867833"/>
              <a:gd name="connsiteX1" fmla="*/ 6530347 w 6835148"/>
              <a:gd name="connsiteY1" fmla="*/ 18472 h 6867833"/>
              <a:gd name="connsiteX2" fmla="*/ 6835148 w 6835148"/>
              <a:gd name="connsiteY2" fmla="*/ 6867833 h 6867833"/>
              <a:gd name="connsiteX3" fmla="*/ 1362937 w 6835148"/>
              <a:gd name="connsiteY3" fmla="*/ 6867833 h 6867833"/>
              <a:gd name="connsiteX4" fmla="*/ 1492418 w 6835148"/>
              <a:gd name="connsiteY4" fmla="*/ 6028059 h 6867833"/>
              <a:gd name="connsiteX5" fmla="*/ 1502988 w 6835148"/>
              <a:gd name="connsiteY5" fmla="*/ 6018315 h 6867833"/>
              <a:gd name="connsiteX6" fmla="*/ 0 w 6835148"/>
              <a:gd name="connsiteY6" fmla="*/ 3 h 6867833"/>
              <a:gd name="connsiteX7" fmla="*/ 0 w 6835148"/>
              <a:gd name="connsiteY7" fmla="*/ 0 h 6867833"/>
              <a:gd name="connsiteX0" fmla="*/ 0 w 6530347"/>
              <a:gd name="connsiteY0" fmla="*/ 0 h 6867833"/>
              <a:gd name="connsiteX1" fmla="*/ 6530347 w 6530347"/>
              <a:gd name="connsiteY1" fmla="*/ 18472 h 6867833"/>
              <a:gd name="connsiteX2" fmla="*/ 6345621 w 6530347"/>
              <a:gd name="connsiteY2" fmla="*/ 6812415 h 6867833"/>
              <a:gd name="connsiteX3" fmla="*/ 1362937 w 6530347"/>
              <a:gd name="connsiteY3" fmla="*/ 6867833 h 6867833"/>
              <a:gd name="connsiteX4" fmla="*/ 1492418 w 6530347"/>
              <a:gd name="connsiteY4" fmla="*/ 6028059 h 6867833"/>
              <a:gd name="connsiteX5" fmla="*/ 1502988 w 6530347"/>
              <a:gd name="connsiteY5" fmla="*/ 6018315 h 6867833"/>
              <a:gd name="connsiteX6" fmla="*/ 0 w 6530347"/>
              <a:gd name="connsiteY6" fmla="*/ 3 h 6867833"/>
              <a:gd name="connsiteX7" fmla="*/ 0 w 6530347"/>
              <a:gd name="connsiteY7" fmla="*/ 0 h 6867833"/>
              <a:gd name="connsiteX0" fmla="*/ 0 w 6530347"/>
              <a:gd name="connsiteY0" fmla="*/ 0 h 6886306"/>
              <a:gd name="connsiteX1" fmla="*/ 6530347 w 6530347"/>
              <a:gd name="connsiteY1" fmla="*/ 18472 h 6886306"/>
              <a:gd name="connsiteX2" fmla="*/ 6521112 w 6530347"/>
              <a:gd name="connsiteY2" fmla="*/ 6886306 h 6886306"/>
              <a:gd name="connsiteX3" fmla="*/ 1362937 w 6530347"/>
              <a:gd name="connsiteY3" fmla="*/ 6867833 h 6886306"/>
              <a:gd name="connsiteX4" fmla="*/ 1492418 w 6530347"/>
              <a:gd name="connsiteY4" fmla="*/ 6028059 h 6886306"/>
              <a:gd name="connsiteX5" fmla="*/ 1502988 w 6530347"/>
              <a:gd name="connsiteY5" fmla="*/ 6018315 h 6886306"/>
              <a:gd name="connsiteX6" fmla="*/ 0 w 6530347"/>
              <a:gd name="connsiteY6" fmla="*/ 3 h 6886306"/>
              <a:gd name="connsiteX7" fmla="*/ 0 w 6530347"/>
              <a:gd name="connsiteY7" fmla="*/ 0 h 688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0347" h="6886306">
                <a:moveTo>
                  <a:pt x="0" y="0"/>
                </a:moveTo>
                <a:lnTo>
                  <a:pt x="6530347" y="18472"/>
                </a:lnTo>
                <a:cubicBezTo>
                  <a:pt x="6527269" y="2307750"/>
                  <a:pt x="6524190" y="4597028"/>
                  <a:pt x="6521112" y="6886306"/>
                </a:cubicBezTo>
                <a:lnTo>
                  <a:pt x="1362937" y="6867833"/>
                </a:lnTo>
                <a:lnTo>
                  <a:pt x="1492418" y="6028059"/>
                </a:lnTo>
                <a:lnTo>
                  <a:pt x="1502988" y="6018315"/>
                </a:lnTo>
                <a:lnTo>
                  <a:pt x="0" y="3"/>
                </a:lnTo>
                <a:lnTo>
                  <a:pt x="0" y="0"/>
                </a:lnTo>
                <a:close/>
              </a:path>
            </a:pathLst>
          </a:custGeom>
          <a:noFill/>
        </p:spPr>
        <p:txBody>
          <a:bodyPr wrap="square" anchor="ctr">
            <a:noAutofit/>
          </a:bodyPr>
          <a:lstStyle>
            <a:lvl1pPr marL="0" indent="0" algn="ctr">
              <a:buNone/>
              <a:defRPr b="0" i="0">
                <a:latin typeface="Aptos" panose="020B0004020202020204" pitchFamily="34" charset="0"/>
              </a:defRPr>
            </a:lvl1pPr>
          </a:lstStyle>
          <a:p>
            <a:endParaRPr lang="de-DE"/>
          </a:p>
        </p:txBody>
      </p:sp>
    </p:spTree>
    <p:extLst>
      <p:ext uri="{BB962C8B-B14F-4D97-AF65-F5344CB8AC3E}">
        <p14:creationId xmlns:p14="http://schemas.microsoft.com/office/powerpoint/2010/main" val="943421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20"/>
        <p:cNvGrpSpPr/>
        <p:nvPr/>
      </p:nvGrpSpPr>
      <p:grpSpPr>
        <a:xfrm>
          <a:off x="0" y="0"/>
          <a:ext cx="0" cy="0"/>
          <a:chOff x="0" y="0"/>
          <a:chExt cx="0" cy="0"/>
        </a:xfrm>
      </p:grpSpPr>
      <p:sp>
        <p:nvSpPr>
          <p:cNvPr id="2" name="Title 1">
            <a:extLst>
              <a:ext uri="{FF2B5EF4-FFF2-40B4-BE49-F238E27FC236}">
                <a16:creationId xmlns:a16="http://schemas.microsoft.com/office/drawing/2014/main" id="{D0BA8766-ADC2-F883-E66A-19762FBDD3A9}"/>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
        <p:nvSpPr>
          <p:cNvPr id="4" name="Text Placeholder 2">
            <a:extLst>
              <a:ext uri="{FF2B5EF4-FFF2-40B4-BE49-F238E27FC236}">
                <a16:creationId xmlns:a16="http://schemas.microsoft.com/office/drawing/2014/main" id="{7F54B2D3-931D-FABC-43B5-1DB36990372C}"/>
              </a:ext>
            </a:extLst>
          </p:cNvPr>
          <p:cNvSpPr>
            <a:spLocks noGrp="1"/>
          </p:cNvSpPr>
          <p:nvPr>
            <p:ph type="body" sz="quarter" idx="10"/>
          </p:nvPr>
        </p:nvSpPr>
        <p:spPr>
          <a:xfrm>
            <a:off x="534133" y="1608667"/>
            <a:ext cx="5435600" cy="462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Text Placeholder 2">
            <a:extLst>
              <a:ext uri="{FF2B5EF4-FFF2-40B4-BE49-F238E27FC236}">
                <a16:creationId xmlns:a16="http://schemas.microsoft.com/office/drawing/2014/main" id="{733C3E95-7C24-B7BD-6750-0D4AC5E09DCA}"/>
              </a:ext>
            </a:extLst>
          </p:cNvPr>
          <p:cNvSpPr>
            <a:spLocks noGrp="1"/>
          </p:cNvSpPr>
          <p:nvPr>
            <p:ph type="body" sz="quarter" idx="11"/>
          </p:nvPr>
        </p:nvSpPr>
        <p:spPr>
          <a:xfrm>
            <a:off x="6236533" y="1608667"/>
            <a:ext cx="5435600" cy="462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131914715"/>
      </p:ext>
    </p:extLst>
  </p:cSld>
  <p:clrMapOvr>
    <a:masterClrMapping/>
  </p:clrMapOvr>
  <p:extLst>
    <p:ext uri="{DCECCB84-F9BA-43D5-87BE-67443E8EF086}">
      <p15:sldGuideLst xmlns:p15="http://schemas.microsoft.com/office/powerpoint/2012/main">
        <p15:guide id="1" orient="horz" pos="164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38429871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with Image - Dark">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611BBA6-9D53-141F-E542-580F8ED80DFE}"/>
              </a:ext>
            </a:extLst>
          </p:cNvPr>
          <p:cNvSpPr>
            <a:spLocks noGrp="1"/>
          </p:cNvSpPr>
          <p:nvPr>
            <p:ph sz="half" idx="1"/>
          </p:nvPr>
        </p:nvSpPr>
        <p:spPr>
          <a:xfrm>
            <a:off x="515936" y="4097867"/>
            <a:ext cx="5452533" cy="2133600"/>
          </a:xfrm>
        </p:spPr>
        <p:txBody>
          <a:bodyPr>
            <a:noAutofit/>
          </a:bodyPr>
          <a:lstStyle>
            <a:lvl1pPr>
              <a:defRPr sz="1467" b="0" i="0">
                <a:latin typeface="Verdana" panose="020B0604030504040204" pitchFamily="34" charset="0"/>
                <a:ea typeface="Verdana" panose="020B0604030504040204" pitchFamily="34" charset="0"/>
                <a:cs typeface="Verdana" panose="020B0604030504040204" pitchFamily="34" charset="0"/>
              </a:defRPr>
            </a:lvl1pPr>
            <a:lvl2pPr>
              <a:defRPr sz="1400" b="0" i="0">
                <a:latin typeface="Verdana" panose="020B0604030504040204" pitchFamily="34" charset="0"/>
                <a:ea typeface="Verdana" panose="020B0604030504040204" pitchFamily="34" charset="0"/>
                <a:cs typeface="Verdana" panose="020B0604030504040204" pitchFamily="34" charset="0"/>
              </a:defRPr>
            </a:lvl2pPr>
            <a:lvl3pPr>
              <a:defRPr sz="1067" b="0" i="0">
                <a:latin typeface="Verdana" panose="020B0604030504040204" pitchFamily="34" charset="0"/>
                <a:ea typeface="Verdana" panose="020B0604030504040204" pitchFamily="34" charset="0"/>
                <a:cs typeface="Verdana" panose="020B0604030504040204" pitchFamily="34" charset="0"/>
              </a:defRPr>
            </a:lvl3pPr>
            <a:lvl4pPr>
              <a:defRPr b="0" i="0">
                <a:latin typeface="Aptos" panose="020B0004020202020204" pitchFamily="34" charset="0"/>
                <a:cs typeface="Aptos" panose="020B0004020202020204" pitchFamily="34" charset="0"/>
              </a:defRPr>
            </a:lvl4pPr>
            <a:lvl5pPr>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DD4CC844-CCB4-F589-7428-48010A1EC405}"/>
              </a:ext>
            </a:extLst>
          </p:cNvPr>
          <p:cNvSpPr>
            <a:spLocks noGrp="1"/>
          </p:cNvSpPr>
          <p:nvPr>
            <p:ph sz="half" idx="2"/>
          </p:nvPr>
        </p:nvSpPr>
        <p:spPr>
          <a:xfrm>
            <a:off x="6223503" y="4097867"/>
            <a:ext cx="5452533" cy="2133600"/>
          </a:xfrm>
        </p:spPr>
        <p:txBody>
          <a:bodyPr>
            <a:noAutofit/>
          </a:bodyPr>
          <a:lstStyle>
            <a:lvl1pPr>
              <a:defRPr sz="1467" b="0" i="0">
                <a:latin typeface="Verdana" panose="020B0604030504040204" pitchFamily="34" charset="0"/>
                <a:ea typeface="Verdana" panose="020B0604030504040204" pitchFamily="34" charset="0"/>
                <a:cs typeface="Verdana" panose="020B0604030504040204" pitchFamily="34" charset="0"/>
              </a:defRPr>
            </a:lvl1pPr>
            <a:lvl2pPr>
              <a:defRPr sz="1400" b="0" i="0">
                <a:latin typeface="Verdana" panose="020B0604030504040204" pitchFamily="34" charset="0"/>
                <a:ea typeface="Verdana" panose="020B0604030504040204" pitchFamily="34" charset="0"/>
                <a:cs typeface="Verdana" panose="020B0604030504040204" pitchFamily="34" charset="0"/>
              </a:defRPr>
            </a:lvl2pPr>
            <a:lvl3pPr>
              <a:defRPr sz="1067" b="0" i="0">
                <a:latin typeface="Verdana" panose="020B0604030504040204" pitchFamily="34" charset="0"/>
                <a:ea typeface="Verdana" panose="020B0604030504040204" pitchFamily="34" charset="0"/>
                <a:cs typeface="Verdana" panose="020B0604030504040204" pitchFamily="34" charset="0"/>
              </a:defRPr>
            </a:lvl3pPr>
            <a:lvl4pPr>
              <a:defRPr b="0" i="0">
                <a:latin typeface="Aptos" panose="020B0004020202020204" pitchFamily="34" charset="0"/>
                <a:cs typeface="Aptos" panose="020B0004020202020204" pitchFamily="34" charset="0"/>
              </a:defRPr>
            </a:lvl4pPr>
            <a:lvl5pPr>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C4D61149-7027-7DA2-D194-EC6543F0B621}"/>
              </a:ext>
            </a:extLst>
          </p:cNvPr>
          <p:cNvSpPr>
            <a:spLocks noGrp="1"/>
          </p:cNvSpPr>
          <p:nvPr>
            <p:ph type="pic" sz="quarter" idx="15" hasCustomPrompt="1"/>
          </p:nvPr>
        </p:nvSpPr>
        <p:spPr>
          <a:xfrm>
            <a:off x="515939" y="1608667"/>
            <a:ext cx="11159067" cy="2252133"/>
          </a:xfrm>
        </p:spPr>
        <p:txBody>
          <a:bodyPr anchor="ctr">
            <a:normAutofit/>
          </a:bodyPr>
          <a:lstStyle>
            <a:lvl1pPr marL="0" indent="0" algn="ctr">
              <a:buNone/>
              <a:defRPr sz="1467" b="0" i="0">
                <a:latin typeface="Verdana" panose="020B0604030504040204" pitchFamily="34" charset="0"/>
                <a:ea typeface="Verdana" panose="020B0604030504040204" pitchFamily="34" charset="0"/>
              </a:defRPr>
            </a:lvl1pPr>
          </a:lstStyle>
          <a:p>
            <a:r>
              <a:rPr lang="en-US"/>
              <a:t>Click here to add image</a:t>
            </a:r>
          </a:p>
        </p:txBody>
      </p:sp>
      <p:sp>
        <p:nvSpPr>
          <p:cNvPr id="5" name="Title Placeholder 1">
            <a:extLst>
              <a:ext uri="{FF2B5EF4-FFF2-40B4-BE49-F238E27FC236}">
                <a16:creationId xmlns:a16="http://schemas.microsoft.com/office/drawing/2014/main" id="{B5EBE5AB-7BB8-E06A-33E4-B973D0D25675}"/>
              </a:ext>
            </a:extLst>
          </p:cNvPr>
          <p:cNvSpPr>
            <a:spLocks noGrp="1"/>
          </p:cNvSpPr>
          <p:nvPr>
            <p:ph type="title" hasCustomPrompt="1"/>
          </p:nvPr>
        </p:nvSpPr>
        <p:spPr>
          <a:xfrm>
            <a:off x="515938" y="389467"/>
            <a:ext cx="11160125" cy="965200"/>
          </a:xfrm>
          <a:prstGeom prst="rect">
            <a:avLst/>
          </a:prstGeom>
        </p:spPr>
        <p:txBody>
          <a:bodyPr vert="horz" lIns="0" tIns="0" rIns="0" bIns="0" rtlCol="0" anchor="t">
            <a:noAutofit/>
          </a:bodyPr>
          <a:lstStyle>
            <a:lvl1pPr>
              <a:defRPr b="1"/>
            </a:lvl1pPr>
          </a:lstStyle>
          <a:p>
            <a:r>
              <a:rPr lang="en-US"/>
              <a:t>Click To Edit Master Title Style</a:t>
            </a:r>
          </a:p>
        </p:txBody>
      </p:sp>
    </p:spTree>
    <p:extLst>
      <p:ext uri="{BB962C8B-B14F-4D97-AF65-F5344CB8AC3E}">
        <p14:creationId xmlns:p14="http://schemas.microsoft.com/office/powerpoint/2010/main" val="4776100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content - Dark">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DD3FDA0-BC1E-5BAD-0BC2-6A0786A219DA}"/>
              </a:ext>
            </a:extLst>
          </p:cNvPr>
          <p:cNvSpPr>
            <a:spLocks noGrp="1"/>
          </p:cNvSpPr>
          <p:nvPr>
            <p:ph sz="half" idx="1"/>
          </p:nvPr>
        </p:nvSpPr>
        <p:spPr>
          <a:xfrm>
            <a:off x="515939" y="1604434"/>
            <a:ext cx="3556000" cy="4588933"/>
          </a:xfrm>
        </p:spPr>
        <p:txBody>
          <a:bodyPr>
            <a:noAutofit/>
          </a:bodyPr>
          <a:lstStyle>
            <a:lvl1pPr marL="285744" indent="-285744">
              <a:buFont typeface="Aptos" panose="020B0004020202020204" pitchFamily="34" charset="0"/>
              <a:buChar char="•"/>
              <a:defRPr sz="1467" b="0" i="0">
                <a:latin typeface="Verdana" panose="020B0604030504040204" pitchFamily="34" charset="0"/>
                <a:ea typeface="Verdana" panose="020B0604030504040204" pitchFamily="34" charset="0"/>
                <a:cs typeface="Verdana" panose="020B0604030504040204" pitchFamily="34" charset="0"/>
              </a:defRPr>
            </a:lvl1pPr>
            <a:lvl2pPr marL="742932" indent="-285744">
              <a:buFont typeface="Aptos" panose="020B0004020202020204" pitchFamily="34" charset="0"/>
              <a:buChar char="•"/>
              <a:defRPr sz="1400" b="0" i="0">
                <a:latin typeface="Verdana" panose="020B0604030504040204" pitchFamily="34" charset="0"/>
                <a:ea typeface="Verdana" panose="020B0604030504040204" pitchFamily="34" charset="0"/>
                <a:cs typeface="Verdana" panose="020B0604030504040204" pitchFamily="34" charset="0"/>
              </a:defRPr>
            </a:lvl2pPr>
            <a:lvl3pPr marL="1200121" indent="-285744">
              <a:buFont typeface="Aptos" panose="020B0004020202020204" pitchFamily="34" charset="0"/>
              <a:buChar char="•"/>
              <a:defRPr sz="1067" b="0" i="0">
                <a:latin typeface="Verdana" panose="020B0604030504040204" pitchFamily="34" charset="0"/>
                <a:ea typeface="Verdana" panose="020B0604030504040204" pitchFamily="34" charset="0"/>
                <a:cs typeface="Verdana" panose="020B0604030504040204" pitchFamily="34" charset="0"/>
              </a:defRPr>
            </a:lvl3pPr>
            <a:lvl4pPr marL="1371566" indent="0">
              <a:buNone/>
              <a:defRPr b="0" i="0">
                <a:latin typeface="Aptos" panose="020B0004020202020204" pitchFamily="34" charset="0"/>
                <a:cs typeface="Aptos" panose="020B0004020202020204" pitchFamily="34" charset="0"/>
              </a:defRPr>
            </a:lvl4pPr>
            <a:lvl5pPr marL="1828754" indent="0">
              <a:buNone/>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883EF872-CADA-4305-48D8-E5D0AE68A62D}"/>
              </a:ext>
            </a:extLst>
          </p:cNvPr>
          <p:cNvSpPr>
            <a:spLocks noGrp="1"/>
          </p:cNvSpPr>
          <p:nvPr>
            <p:ph sz="half" idx="2"/>
          </p:nvPr>
        </p:nvSpPr>
        <p:spPr>
          <a:xfrm>
            <a:off x="4323776" y="1604434"/>
            <a:ext cx="3556000" cy="4588933"/>
          </a:xfrm>
        </p:spPr>
        <p:txBody>
          <a:bodyPr>
            <a:noAutofit/>
          </a:bodyPr>
          <a:lstStyle>
            <a:lvl1pPr marL="285744" indent="-285744">
              <a:buFont typeface="Aptos" panose="020B0004020202020204" pitchFamily="34" charset="0"/>
              <a:buChar char="•"/>
              <a:defRPr sz="1467" b="0" i="0">
                <a:latin typeface="Verdana" panose="020B0604030504040204" pitchFamily="34" charset="0"/>
                <a:ea typeface="Verdana" panose="020B0604030504040204" pitchFamily="34" charset="0"/>
                <a:cs typeface="Verdana" panose="020B0604030504040204" pitchFamily="34" charset="0"/>
              </a:defRPr>
            </a:lvl1pPr>
            <a:lvl2pPr marL="742932" indent="-285744">
              <a:buFont typeface="Aptos" panose="020B0004020202020204" pitchFamily="34" charset="0"/>
              <a:buChar char="•"/>
              <a:defRPr sz="1400" b="0" i="0">
                <a:latin typeface="Verdana" panose="020B0604030504040204" pitchFamily="34" charset="0"/>
                <a:ea typeface="Verdana" panose="020B0604030504040204" pitchFamily="34" charset="0"/>
                <a:cs typeface="Verdana" panose="020B0604030504040204" pitchFamily="34" charset="0"/>
              </a:defRPr>
            </a:lvl2pPr>
            <a:lvl3pPr marL="1200121" indent="-285744">
              <a:buFont typeface="Aptos" panose="020B0004020202020204" pitchFamily="34" charset="0"/>
              <a:buChar char="•"/>
              <a:defRPr sz="1067" b="0" i="0">
                <a:latin typeface="Verdana" panose="020B0604030504040204" pitchFamily="34" charset="0"/>
                <a:ea typeface="Verdana" panose="020B0604030504040204" pitchFamily="34" charset="0"/>
                <a:cs typeface="Verdana" panose="020B0604030504040204" pitchFamily="34" charset="0"/>
              </a:defRPr>
            </a:lvl3pPr>
            <a:lvl4pPr marL="1371566" indent="0">
              <a:buNone/>
              <a:defRPr b="0" i="0">
                <a:latin typeface="Aptos" panose="020B0004020202020204" pitchFamily="34" charset="0"/>
                <a:cs typeface="Aptos" panose="020B0004020202020204" pitchFamily="34" charset="0"/>
              </a:defRPr>
            </a:lvl4pPr>
            <a:lvl5pPr marL="1828754" indent="0">
              <a:buNone/>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5" name="Content Placeholder 3">
            <a:extLst>
              <a:ext uri="{FF2B5EF4-FFF2-40B4-BE49-F238E27FC236}">
                <a16:creationId xmlns:a16="http://schemas.microsoft.com/office/drawing/2014/main" id="{76FACBDB-927C-FD70-4B48-AA8F12DF1F52}"/>
              </a:ext>
            </a:extLst>
          </p:cNvPr>
          <p:cNvSpPr>
            <a:spLocks noGrp="1"/>
          </p:cNvSpPr>
          <p:nvPr>
            <p:ph sz="half" idx="15"/>
          </p:nvPr>
        </p:nvSpPr>
        <p:spPr>
          <a:xfrm>
            <a:off x="8131612" y="1604434"/>
            <a:ext cx="3556000" cy="4588933"/>
          </a:xfrm>
        </p:spPr>
        <p:txBody>
          <a:bodyPr>
            <a:noAutofit/>
          </a:bodyPr>
          <a:lstStyle>
            <a:lvl1pPr marL="285744" indent="-285744">
              <a:buFont typeface="Aptos" panose="020B0004020202020204" pitchFamily="34" charset="0"/>
              <a:buChar char="•"/>
              <a:defRPr sz="1467" b="0" i="0">
                <a:latin typeface="Verdana" panose="020B0604030504040204" pitchFamily="34" charset="0"/>
                <a:ea typeface="Verdana" panose="020B0604030504040204" pitchFamily="34" charset="0"/>
                <a:cs typeface="Verdana" panose="020B0604030504040204" pitchFamily="34" charset="0"/>
              </a:defRPr>
            </a:lvl1pPr>
            <a:lvl2pPr marL="742932" indent="-285744">
              <a:buFont typeface="Aptos" panose="020B0004020202020204" pitchFamily="34" charset="0"/>
              <a:buChar char="•"/>
              <a:defRPr sz="1400" b="0" i="0">
                <a:latin typeface="Verdana" panose="020B0604030504040204" pitchFamily="34" charset="0"/>
                <a:ea typeface="Verdana" panose="020B0604030504040204" pitchFamily="34" charset="0"/>
                <a:cs typeface="Verdana" panose="020B0604030504040204" pitchFamily="34" charset="0"/>
              </a:defRPr>
            </a:lvl2pPr>
            <a:lvl3pPr marL="1200121" indent="-285744">
              <a:buFont typeface="Aptos" panose="020B0004020202020204" pitchFamily="34" charset="0"/>
              <a:buChar char="•"/>
              <a:defRPr sz="1067" b="0" i="0">
                <a:latin typeface="Verdana" panose="020B0604030504040204" pitchFamily="34" charset="0"/>
                <a:ea typeface="Verdana" panose="020B0604030504040204" pitchFamily="34" charset="0"/>
                <a:cs typeface="Verdana" panose="020B0604030504040204" pitchFamily="34" charset="0"/>
              </a:defRPr>
            </a:lvl3pPr>
            <a:lvl4pPr marL="1371566" indent="0">
              <a:buNone/>
              <a:defRPr b="0" i="0">
                <a:latin typeface="Aptos" panose="020B0004020202020204" pitchFamily="34" charset="0"/>
                <a:cs typeface="Aptos" panose="020B0004020202020204" pitchFamily="34" charset="0"/>
              </a:defRPr>
            </a:lvl4pPr>
            <a:lvl5pPr marL="1828754" indent="0">
              <a:buNone/>
              <a:defRPr b="0" i="0">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E996B9B8-11CC-BDF5-91D0-C42F5535A6DC}"/>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37176711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our content - Dark">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FA82F68-95E9-FC7A-BF04-AFB8D54C33AF}"/>
              </a:ext>
            </a:extLst>
          </p:cNvPr>
          <p:cNvSpPr>
            <a:spLocks noGrp="1"/>
          </p:cNvSpPr>
          <p:nvPr>
            <p:ph sz="half" idx="1"/>
          </p:nvPr>
        </p:nvSpPr>
        <p:spPr>
          <a:xfrm>
            <a:off x="515939" y="1627435"/>
            <a:ext cx="2607733" cy="4604032"/>
          </a:xfrm>
        </p:spPr>
        <p:txBody>
          <a:bodyPr>
            <a:noAutofit/>
          </a:bodyPr>
          <a:lstStyle>
            <a:lvl1pPr>
              <a:defRPr sz="14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067"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8" name="Content Placeholder 3">
            <a:extLst>
              <a:ext uri="{FF2B5EF4-FFF2-40B4-BE49-F238E27FC236}">
                <a16:creationId xmlns:a16="http://schemas.microsoft.com/office/drawing/2014/main" id="{E2B5120F-8E28-E3E6-6F05-96B9B0FA333B}"/>
              </a:ext>
            </a:extLst>
          </p:cNvPr>
          <p:cNvSpPr>
            <a:spLocks noGrp="1"/>
          </p:cNvSpPr>
          <p:nvPr>
            <p:ph sz="half" idx="2"/>
          </p:nvPr>
        </p:nvSpPr>
        <p:spPr>
          <a:xfrm>
            <a:off x="3370586" y="1627435"/>
            <a:ext cx="2607733" cy="4604032"/>
          </a:xfrm>
        </p:spPr>
        <p:txBody>
          <a:bodyPr>
            <a:noAutofit/>
          </a:bodyPr>
          <a:lstStyle>
            <a:lvl1pPr>
              <a:defRPr sz="14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067"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108C64B6-9750-E862-F817-C637084E22C8}"/>
              </a:ext>
            </a:extLst>
          </p:cNvPr>
          <p:cNvSpPr>
            <a:spLocks noGrp="1"/>
          </p:cNvSpPr>
          <p:nvPr>
            <p:ph sz="half" idx="15"/>
          </p:nvPr>
        </p:nvSpPr>
        <p:spPr>
          <a:xfrm>
            <a:off x="6225232" y="1627435"/>
            <a:ext cx="2607733" cy="4604032"/>
          </a:xfrm>
        </p:spPr>
        <p:txBody>
          <a:bodyPr>
            <a:noAutofit/>
          </a:bodyPr>
          <a:lstStyle>
            <a:lvl1pPr>
              <a:defRPr sz="14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067"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82BFF784-792A-5CE7-B9DD-E865F8438610}"/>
              </a:ext>
            </a:extLst>
          </p:cNvPr>
          <p:cNvSpPr>
            <a:spLocks noGrp="1"/>
          </p:cNvSpPr>
          <p:nvPr>
            <p:ph sz="half" idx="17"/>
          </p:nvPr>
        </p:nvSpPr>
        <p:spPr>
          <a:xfrm>
            <a:off x="9079879" y="1627435"/>
            <a:ext cx="2607733" cy="4604032"/>
          </a:xfrm>
        </p:spPr>
        <p:txBody>
          <a:bodyPr>
            <a:noAutofit/>
          </a:bodyPr>
          <a:lstStyle>
            <a:lvl1pPr>
              <a:defRPr sz="1467"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067" b="0" i="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E6CBAB6-263D-6304-DFD2-BE6724F6B179}"/>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27183911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content with Images - 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647041-080A-5891-BC5C-1E84522472FB}"/>
              </a:ext>
            </a:extLst>
          </p:cNvPr>
          <p:cNvSpPr/>
          <p:nvPr/>
        </p:nvSpPr>
        <p:spPr>
          <a:xfrm>
            <a:off x="0" y="2752727"/>
            <a:ext cx="12192000" cy="347874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b="0" i="0">
              <a:latin typeface="Aptos" panose="020B0004020202020204" pitchFamily="34" charset="0"/>
            </a:endParaRPr>
          </a:p>
        </p:txBody>
      </p:sp>
      <p:sp>
        <p:nvSpPr>
          <p:cNvPr id="14" name="Flowchart: Connector 13">
            <a:extLst>
              <a:ext uri="{FF2B5EF4-FFF2-40B4-BE49-F238E27FC236}">
                <a16:creationId xmlns:a16="http://schemas.microsoft.com/office/drawing/2014/main" id="{480D7A99-5A1A-2B5C-7EF1-262D389D23C6}"/>
              </a:ext>
            </a:extLst>
          </p:cNvPr>
          <p:cNvSpPr/>
          <p:nvPr/>
        </p:nvSpPr>
        <p:spPr>
          <a:xfrm>
            <a:off x="5117876" y="1535930"/>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Aptos" panose="020B0004020202020204" pitchFamily="34" charset="0"/>
            </a:endParaRPr>
          </a:p>
        </p:txBody>
      </p:sp>
      <p:sp>
        <p:nvSpPr>
          <p:cNvPr id="15" name="Flowchart: Connector 14">
            <a:extLst>
              <a:ext uri="{FF2B5EF4-FFF2-40B4-BE49-F238E27FC236}">
                <a16:creationId xmlns:a16="http://schemas.microsoft.com/office/drawing/2014/main" id="{B3FEFA6A-0657-A66A-6534-E378526E6CB8}"/>
              </a:ext>
            </a:extLst>
          </p:cNvPr>
          <p:cNvSpPr/>
          <p:nvPr/>
        </p:nvSpPr>
        <p:spPr>
          <a:xfrm>
            <a:off x="8919336" y="1535930"/>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Aptos" panose="020B0004020202020204" pitchFamily="34" charset="0"/>
            </a:endParaRPr>
          </a:p>
        </p:txBody>
      </p:sp>
      <p:sp>
        <p:nvSpPr>
          <p:cNvPr id="16" name="Picture Placeholder 10">
            <a:extLst>
              <a:ext uri="{FF2B5EF4-FFF2-40B4-BE49-F238E27FC236}">
                <a16:creationId xmlns:a16="http://schemas.microsoft.com/office/drawing/2014/main" id="{4A883661-25FC-D431-6FB1-5B3B533BD05A}"/>
              </a:ext>
            </a:extLst>
          </p:cNvPr>
          <p:cNvSpPr>
            <a:spLocks noGrp="1"/>
          </p:cNvSpPr>
          <p:nvPr>
            <p:ph type="pic" sz="quarter" idx="17" hasCustomPrompt="1"/>
          </p:nvPr>
        </p:nvSpPr>
        <p:spPr>
          <a:xfrm>
            <a:off x="8966363" y="1583871"/>
            <a:ext cx="1865376" cy="1863548"/>
          </a:xfrm>
          <a:prstGeom prst="flowChartConnector">
            <a:avLst/>
          </a:prstGeom>
        </p:spPr>
        <p:txBody>
          <a:bodyPr anchor="ctr"/>
          <a:lstStyle>
            <a:lvl1pPr marL="0" indent="0" algn="ctr">
              <a:buNone/>
              <a:defRPr b="0" i="0">
                <a:solidFill>
                  <a:schemeClr val="tx1"/>
                </a:solidFill>
                <a:latin typeface="Aptos" panose="020B0004020202020204" pitchFamily="34" charset="0"/>
              </a:defRPr>
            </a:lvl1pPr>
          </a:lstStyle>
          <a:p>
            <a:r>
              <a:rPr lang="en-US"/>
              <a:t> Image</a:t>
            </a:r>
          </a:p>
        </p:txBody>
      </p:sp>
      <p:sp>
        <p:nvSpPr>
          <p:cNvPr id="17" name="Flowchart: Connector 16">
            <a:extLst>
              <a:ext uri="{FF2B5EF4-FFF2-40B4-BE49-F238E27FC236}">
                <a16:creationId xmlns:a16="http://schemas.microsoft.com/office/drawing/2014/main" id="{971108D2-1E64-FE15-22CB-E7D9892EEB4D}"/>
              </a:ext>
            </a:extLst>
          </p:cNvPr>
          <p:cNvSpPr/>
          <p:nvPr/>
        </p:nvSpPr>
        <p:spPr>
          <a:xfrm>
            <a:off x="1316415" y="1535930"/>
            <a:ext cx="1959429" cy="195942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Aptos" panose="020B0004020202020204" pitchFamily="34" charset="0"/>
            </a:endParaRPr>
          </a:p>
        </p:txBody>
      </p:sp>
      <p:sp>
        <p:nvSpPr>
          <p:cNvPr id="18" name="Picture Placeholder 10">
            <a:extLst>
              <a:ext uri="{FF2B5EF4-FFF2-40B4-BE49-F238E27FC236}">
                <a16:creationId xmlns:a16="http://schemas.microsoft.com/office/drawing/2014/main" id="{6C5FB1CA-7436-BAE4-06DC-E110760AED3E}"/>
              </a:ext>
            </a:extLst>
          </p:cNvPr>
          <p:cNvSpPr>
            <a:spLocks noGrp="1"/>
          </p:cNvSpPr>
          <p:nvPr>
            <p:ph type="pic" sz="quarter" idx="18" hasCustomPrompt="1"/>
          </p:nvPr>
        </p:nvSpPr>
        <p:spPr>
          <a:xfrm>
            <a:off x="1363441" y="1583871"/>
            <a:ext cx="1865376" cy="1863548"/>
          </a:xfrm>
          <a:prstGeom prst="flowChartConnector">
            <a:avLst/>
          </a:prstGeom>
        </p:spPr>
        <p:txBody>
          <a:bodyPr anchor="ctr"/>
          <a:lstStyle>
            <a:lvl1pPr marL="0" indent="0" algn="ctr">
              <a:buNone/>
              <a:defRPr b="0" i="0">
                <a:solidFill>
                  <a:schemeClr val="tx1"/>
                </a:solidFill>
                <a:latin typeface="Aptos" panose="020B0004020202020204" pitchFamily="34" charset="0"/>
              </a:defRPr>
            </a:lvl1pPr>
          </a:lstStyle>
          <a:p>
            <a:r>
              <a:rPr lang="en-US"/>
              <a:t> Image</a:t>
            </a:r>
          </a:p>
        </p:txBody>
      </p:sp>
      <p:sp>
        <p:nvSpPr>
          <p:cNvPr id="9" name="Title 1">
            <a:extLst>
              <a:ext uri="{FF2B5EF4-FFF2-40B4-BE49-F238E27FC236}">
                <a16:creationId xmlns:a16="http://schemas.microsoft.com/office/drawing/2014/main" id="{C09A1BC7-8974-7903-0CDB-099AB5093ACC}"/>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2EC775C-9B94-733E-1F76-10AB95EB8BF7}"/>
              </a:ext>
            </a:extLst>
          </p:cNvPr>
          <p:cNvSpPr>
            <a:spLocks noGrp="1"/>
          </p:cNvSpPr>
          <p:nvPr>
            <p:ph sz="half" idx="1"/>
          </p:nvPr>
        </p:nvSpPr>
        <p:spPr>
          <a:xfrm>
            <a:off x="515329" y="3560131"/>
            <a:ext cx="3561600" cy="2523300"/>
          </a:xfrm>
        </p:spPr>
        <p:txBody>
          <a:bodyPr vert="horz" lIns="90000" tIns="90000" rIns="90000" bIns="90000" rtlCol="0">
            <a:noAutofit/>
          </a:bodyPr>
          <a:lstStyle>
            <a:lvl1pPr marL="0" indent="0" algn="ctr">
              <a:buNone/>
              <a:defRPr lang="en-US" sz="1467" dirty="0">
                <a:solidFill>
                  <a:schemeClr val="tx1"/>
                </a:solidFill>
              </a:defRPr>
            </a:lvl1pPr>
            <a:lvl2pPr marL="457189" indent="0" algn="ctr">
              <a:buNone/>
              <a:defRPr lang="en-US" sz="1400" dirty="0">
                <a:solidFill>
                  <a:schemeClr val="tx1"/>
                </a:solidFill>
              </a:defRPr>
            </a:lvl2pPr>
          </a:lstStyle>
          <a:p>
            <a:pPr marL="228594" lvl="0" indent="-228594" algn="ctr">
              <a:spcBef>
                <a:spcPts val="0"/>
              </a:spcBef>
              <a:spcAft>
                <a:spcPts val="0"/>
              </a:spcAft>
            </a:pPr>
            <a:r>
              <a:rPr lang="en-US"/>
              <a:t>Click to edit Master text styles</a:t>
            </a:r>
          </a:p>
          <a:p>
            <a:pPr marL="228594" lvl="1" indent="-228594" algn="ctr">
              <a:spcBef>
                <a:spcPts val="0"/>
              </a:spcBef>
              <a:spcAft>
                <a:spcPts val="0"/>
              </a:spcAft>
            </a:pPr>
            <a:r>
              <a:rPr lang="en-US"/>
              <a:t>Second level</a:t>
            </a:r>
          </a:p>
        </p:txBody>
      </p:sp>
      <p:sp>
        <p:nvSpPr>
          <p:cNvPr id="8" name="Content Placeholder 3">
            <a:extLst>
              <a:ext uri="{FF2B5EF4-FFF2-40B4-BE49-F238E27FC236}">
                <a16:creationId xmlns:a16="http://schemas.microsoft.com/office/drawing/2014/main" id="{BC53E111-7910-F5CD-D70D-8A26F6494706}"/>
              </a:ext>
            </a:extLst>
          </p:cNvPr>
          <p:cNvSpPr>
            <a:spLocks noGrp="1"/>
          </p:cNvSpPr>
          <p:nvPr>
            <p:ph sz="half" idx="2"/>
          </p:nvPr>
        </p:nvSpPr>
        <p:spPr>
          <a:xfrm>
            <a:off x="4316791" y="3543299"/>
            <a:ext cx="3561600" cy="2523301"/>
          </a:xfrm>
        </p:spPr>
        <p:txBody>
          <a:bodyPr vert="horz" lIns="90000" tIns="90000" rIns="90000" bIns="90000" rtlCol="0">
            <a:noAutofit/>
          </a:bodyPr>
          <a:lstStyle>
            <a:lvl1pPr marL="0" indent="0" algn="ctr">
              <a:buNone/>
              <a:defRPr lang="en-US" sz="1467">
                <a:solidFill>
                  <a:schemeClr val="tx1"/>
                </a:solidFill>
              </a:defRPr>
            </a:lvl1pPr>
            <a:lvl2pPr marL="457189" indent="0" algn="ctr">
              <a:buNone/>
              <a:defRPr lang="en-US" sz="1400">
                <a:solidFill>
                  <a:schemeClr val="tx1"/>
                </a:solidFill>
              </a:defRPr>
            </a:lvl2pPr>
          </a:lstStyle>
          <a:p>
            <a:pPr marL="228594" lvl="0" indent="-228594" algn="ctr">
              <a:spcBef>
                <a:spcPts val="0"/>
              </a:spcBef>
              <a:spcAft>
                <a:spcPts val="0"/>
              </a:spcAft>
            </a:pPr>
            <a:r>
              <a:rPr lang="en-US"/>
              <a:t>Click to edit Master text styles</a:t>
            </a:r>
          </a:p>
          <a:p>
            <a:pPr marL="228594" lvl="1" indent="-228594" algn="ctr">
              <a:spcBef>
                <a:spcPts val="0"/>
              </a:spcBef>
              <a:spcAft>
                <a:spcPts val="0"/>
              </a:spcAft>
            </a:pPr>
            <a:r>
              <a:rPr lang="en-US"/>
              <a:t>Second level</a:t>
            </a:r>
          </a:p>
        </p:txBody>
      </p:sp>
      <p:sp>
        <p:nvSpPr>
          <p:cNvPr id="10" name="Content Placeholder 3">
            <a:extLst>
              <a:ext uri="{FF2B5EF4-FFF2-40B4-BE49-F238E27FC236}">
                <a16:creationId xmlns:a16="http://schemas.microsoft.com/office/drawing/2014/main" id="{1FC6D2E2-123A-1393-89E5-07E82D3BA9C3}"/>
              </a:ext>
            </a:extLst>
          </p:cNvPr>
          <p:cNvSpPr>
            <a:spLocks noGrp="1"/>
          </p:cNvSpPr>
          <p:nvPr>
            <p:ph sz="half" idx="15"/>
          </p:nvPr>
        </p:nvSpPr>
        <p:spPr>
          <a:xfrm>
            <a:off x="8118251" y="3560130"/>
            <a:ext cx="3561600" cy="2523301"/>
          </a:xfrm>
        </p:spPr>
        <p:txBody>
          <a:bodyPr vert="horz" lIns="90000" tIns="90000" rIns="90000" bIns="90000" rtlCol="0">
            <a:noAutofit/>
          </a:bodyPr>
          <a:lstStyle>
            <a:lvl1pPr marL="0" indent="0" algn="ctr">
              <a:buNone/>
              <a:defRPr lang="en-US" sz="1467">
                <a:solidFill>
                  <a:schemeClr val="tx1"/>
                </a:solidFill>
              </a:defRPr>
            </a:lvl1pPr>
            <a:lvl2pPr marL="457189" indent="0" algn="ctr">
              <a:buNone/>
              <a:defRPr lang="en-US" sz="1400">
                <a:solidFill>
                  <a:schemeClr val="tx1"/>
                </a:solidFill>
              </a:defRPr>
            </a:lvl2pPr>
          </a:lstStyle>
          <a:p>
            <a:pPr marL="228594" lvl="0" indent="-228594" algn="ctr">
              <a:spcBef>
                <a:spcPts val="0"/>
              </a:spcBef>
              <a:spcAft>
                <a:spcPts val="0"/>
              </a:spcAft>
            </a:pPr>
            <a:r>
              <a:rPr lang="en-US"/>
              <a:t>Click to edit Master text styles</a:t>
            </a:r>
          </a:p>
          <a:p>
            <a:pPr marL="228594" lvl="1" indent="-228594" algn="ctr">
              <a:spcBef>
                <a:spcPts val="0"/>
              </a:spcBef>
              <a:spcAft>
                <a:spcPts val="0"/>
              </a:spcAft>
            </a:pPr>
            <a:r>
              <a:rPr lang="en-US"/>
              <a:t>Second level</a:t>
            </a:r>
          </a:p>
        </p:txBody>
      </p:sp>
      <p:sp>
        <p:nvSpPr>
          <p:cNvPr id="12" name="Rectangle 11">
            <a:extLst>
              <a:ext uri="{FF2B5EF4-FFF2-40B4-BE49-F238E27FC236}">
                <a16:creationId xmlns:a16="http://schemas.microsoft.com/office/drawing/2014/main" id="{1B5F5023-0246-08A3-AF1B-7F2711D118F2}"/>
              </a:ext>
            </a:extLst>
          </p:cNvPr>
          <p:cNvSpPr/>
          <p:nvPr/>
        </p:nvSpPr>
        <p:spPr>
          <a:xfrm>
            <a:off x="4156220" y="2752727"/>
            <a:ext cx="81280" cy="348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867"/>
          </a:p>
        </p:txBody>
      </p:sp>
      <p:sp>
        <p:nvSpPr>
          <p:cNvPr id="13" name="Rectangle 12">
            <a:extLst>
              <a:ext uri="{FF2B5EF4-FFF2-40B4-BE49-F238E27FC236}">
                <a16:creationId xmlns:a16="http://schemas.microsoft.com/office/drawing/2014/main" id="{ACE34536-80ED-FFBF-6469-347B78D44378}"/>
              </a:ext>
            </a:extLst>
          </p:cNvPr>
          <p:cNvSpPr/>
          <p:nvPr/>
        </p:nvSpPr>
        <p:spPr>
          <a:xfrm>
            <a:off x="7957681" y="2752727"/>
            <a:ext cx="81280" cy="348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867"/>
          </a:p>
        </p:txBody>
      </p:sp>
      <p:sp>
        <p:nvSpPr>
          <p:cNvPr id="21" name="Picture Placeholder 10">
            <a:extLst>
              <a:ext uri="{FF2B5EF4-FFF2-40B4-BE49-F238E27FC236}">
                <a16:creationId xmlns:a16="http://schemas.microsoft.com/office/drawing/2014/main" id="{93A1F562-7628-F123-187B-C6CDD99C7DEC}"/>
              </a:ext>
            </a:extLst>
          </p:cNvPr>
          <p:cNvSpPr>
            <a:spLocks noGrp="1"/>
          </p:cNvSpPr>
          <p:nvPr>
            <p:ph type="pic" sz="quarter" idx="19" hasCustomPrompt="1"/>
          </p:nvPr>
        </p:nvSpPr>
        <p:spPr>
          <a:xfrm>
            <a:off x="5164903" y="1583871"/>
            <a:ext cx="1865376" cy="1863548"/>
          </a:xfrm>
          <a:prstGeom prst="flowChartConnector">
            <a:avLst/>
          </a:prstGeom>
        </p:spPr>
        <p:txBody>
          <a:bodyPr anchor="ctr"/>
          <a:lstStyle>
            <a:lvl1pPr marL="0" indent="0" algn="ctr">
              <a:buNone/>
              <a:defRPr b="0" i="0">
                <a:solidFill>
                  <a:schemeClr val="tx1"/>
                </a:solidFill>
                <a:latin typeface="Aptos" panose="020B0004020202020204" pitchFamily="34" charset="0"/>
              </a:defRPr>
            </a:lvl1pPr>
          </a:lstStyle>
          <a:p>
            <a:r>
              <a:rPr lang="en-US"/>
              <a:t> Image</a:t>
            </a:r>
          </a:p>
        </p:txBody>
      </p:sp>
    </p:spTree>
    <p:extLst>
      <p:ext uri="{BB962C8B-B14F-4D97-AF65-F5344CB8AC3E}">
        <p14:creationId xmlns:p14="http://schemas.microsoft.com/office/powerpoint/2010/main" val="17730774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 - Case Study Template - 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6A9094-A25C-C476-ADF7-5818D23514A1}"/>
              </a:ext>
            </a:extLst>
          </p:cNvPr>
          <p:cNvSpPr/>
          <p:nvPr/>
        </p:nvSpPr>
        <p:spPr>
          <a:xfrm>
            <a:off x="0" y="2813116"/>
            <a:ext cx="2071688" cy="3429000"/>
          </a:xfrm>
          <a:prstGeom prst="rect">
            <a:avLst/>
          </a:prstGeom>
          <a:solidFill>
            <a:srgbClr val="006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333" b="0" i="0">
              <a:solidFill>
                <a:schemeClr val="bg1"/>
              </a:solidFill>
              <a:latin typeface="Verdana" panose="020B0604030504040204" pitchFamily="34" charset="0"/>
              <a:ea typeface="Verdana" panose="020B0604030504040204" pitchFamily="34" charset="0"/>
            </a:endParaRPr>
          </a:p>
        </p:txBody>
      </p:sp>
      <p:sp>
        <p:nvSpPr>
          <p:cNvPr id="3" name="Rectangle 2">
            <a:extLst>
              <a:ext uri="{FF2B5EF4-FFF2-40B4-BE49-F238E27FC236}">
                <a16:creationId xmlns:a16="http://schemas.microsoft.com/office/drawing/2014/main" id="{8FC091E0-9FAF-4FE5-D106-FA3E43B76942}"/>
              </a:ext>
            </a:extLst>
          </p:cNvPr>
          <p:cNvSpPr/>
          <p:nvPr/>
        </p:nvSpPr>
        <p:spPr>
          <a:xfrm>
            <a:off x="2071688" y="1625370"/>
            <a:ext cx="10120312" cy="6161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0" i="0">
              <a:solidFill>
                <a:schemeClr val="bg1"/>
              </a:solidFill>
              <a:latin typeface="Aptos" panose="020B0004020202020204" pitchFamily="34" charset="0"/>
            </a:endParaRPr>
          </a:p>
        </p:txBody>
      </p:sp>
      <p:sp>
        <p:nvSpPr>
          <p:cNvPr id="13" name="Picture Placeholder 12">
            <a:extLst>
              <a:ext uri="{FF2B5EF4-FFF2-40B4-BE49-F238E27FC236}">
                <a16:creationId xmlns:a16="http://schemas.microsoft.com/office/drawing/2014/main" id="{6D9BE2CB-078E-195D-BC0F-19DCEDE5A835}"/>
              </a:ext>
            </a:extLst>
          </p:cNvPr>
          <p:cNvSpPr>
            <a:spLocks noGrp="1"/>
          </p:cNvSpPr>
          <p:nvPr>
            <p:ph type="pic" sz="quarter" idx="10" hasCustomPrompt="1"/>
          </p:nvPr>
        </p:nvSpPr>
        <p:spPr>
          <a:xfrm>
            <a:off x="0" y="1"/>
            <a:ext cx="2071688" cy="2813116"/>
          </a:xfrm>
          <a:prstGeom prst="rect">
            <a:avLst/>
          </a:prstGeom>
          <a:solidFill>
            <a:schemeClr val="bg1"/>
          </a:solidFill>
        </p:spPr>
        <p:txBody>
          <a:bodyPr wrap="square" anchor="ctr">
            <a:noAutofit/>
          </a:bodyPr>
          <a:lstStyle>
            <a:lvl1pPr marL="0" indent="0" algn="ctr">
              <a:buNone/>
              <a:defRPr b="0" i="0">
                <a:solidFill>
                  <a:schemeClr val="tx1"/>
                </a:solidFill>
                <a:latin typeface="Aptos" panose="020B0004020202020204" pitchFamily="34" charset="0"/>
              </a:defRPr>
            </a:lvl1pPr>
          </a:lstStyle>
          <a:p>
            <a:r>
              <a:rPr lang="de-DE"/>
              <a:t>Image</a:t>
            </a:r>
          </a:p>
        </p:txBody>
      </p:sp>
      <p:sp>
        <p:nvSpPr>
          <p:cNvPr id="18" name="Content Placeholder 2">
            <a:extLst>
              <a:ext uri="{FF2B5EF4-FFF2-40B4-BE49-F238E27FC236}">
                <a16:creationId xmlns:a16="http://schemas.microsoft.com/office/drawing/2014/main" id="{1E8C6222-4482-5FB1-2AE4-5A8F512E1392}"/>
              </a:ext>
            </a:extLst>
          </p:cNvPr>
          <p:cNvSpPr>
            <a:spLocks noGrp="1"/>
          </p:cNvSpPr>
          <p:nvPr>
            <p:ph sz="half" idx="28"/>
          </p:nvPr>
        </p:nvSpPr>
        <p:spPr>
          <a:xfrm>
            <a:off x="2267385" y="2362985"/>
            <a:ext cx="2134599" cy="3868483"/>
          </a:xfrm>
        </p:spPr>
        <p:txBody>
          <a:bodyPr wrap="square">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21" name="Text Placeholder 20">
            <a:extLst>
              <a:ext uri="{FF2B5EF4-FFF2-40B4-BE49-F238E27FC236}">
                <a16:creationId xmlns:a16="http://schemas.microsoft.com/office/drawing/2014/main" id="{3ABF10A2-C9DA-5DAE-C7DB-0602BB4D5EE0}"/>
              </a:ext>
            </a:extLst>
          </p:cNvPr>
          <p:cNvSpPr>
            <a:spLocks noGrp="1"/>
          </p:cNvSpPr>
          <p:nvPr>
            <p:ph type="body" sz="quarter" idx="30"/>
          </p:nvPr>
        </p:nvSpPr>
        <p:spPr>
          <a:xfrm>
            <a:off x="139492" y="3303627"/>
            <a:ext cx="1724025" cy="522401"/>
          </a:xfrm>
        </p:spPr>
        <p:txBody>
          <a:bodyPr wrap="square">
            <a:noAutofit/>
          </a:bodyPr>
          <a:lstStyle>
            <a:lvl1pPr marL="0" indent="0">
              <a:buNone/>
              <a:defRPr sz="1067" b="0" i="0">
                <a:solidFill>
                  <a:schemeClr val="bg1"/>
                </a:solidFill>
                <a:latin typeface="Verdana" panose="020B0604030504040204" pitchFamily="34" charset="0"/>
                <a:ea typeface="Verdana" panose="020B0604030504040204" pitchFamily="34" charset="0"/>
              </a:defRPr>
            </a:lvl1pPr>
          </a:lstStyle>
          <a:p>
            <a:pPr lvl="0"/>
            <a:r>
              <a:rPr lang="en-US"/>
              <a:t>Click to edit Master text styles</a:t>
            </a:r>
          </a:p>
        </p:txBody>
      </p:sp>
      <p:sp>
        <p:nvSpPr>
          <p:cNvPr id="28" name="TextBox 27">
            <a:extLst>
              <a:ext uri="{FF2B5EF4-FFF2-40B4-BE49-F238E27FC236}">
                <a16:creationId xmlns:a16="http://schemas.microsoft.com/office/drawing/2014/main" id="{5B26B514-4B29-D25C-E426-090F0CCDED2B}"/>
              </a:ext>
            </a:extLst>
          </p:cNvPr>
          <p:cNvSpPr txBox="1"/>
          <p:nvPr/>
        </p:nvSpPr>
        <p:spPr>
          <a:xfrm>
            <a:off x="172681" y="2987927"/>
            <a:ext cx="1250067" cy="369332"/>
          </a:xfrm>
          <a:prstGeom prst="rect">
            <a:avLst/>
          </a:prstGeom>
          <a:noFill/>
        </p:spPr>
        <p:txBody>
          <a:bodyPr wrap="square" lIns="0" tIns="0" rIns="0" bIns="0">
            <a:normAutofit/>
          </a:bodyPr>
          <a:lstStyle/>
          <a:p>
            <a:pPr algn="l"/>
            <a:r>
              <a:rPr lang="en-US" sz="1467">
                <a:solidFill>
                  <a:schemeClr val="bg1"/>
                </a:solidFill>
                <a:latin typeface="Verdana" panose="020B0604030504040204" pitchFamily="34" charset="0"/>
                <a:ea typeface="Verdana" panose="020B0604030504040204" pitchFamily="34" charset="0"/>
              </a:rPr>
              <a:t>Industry</a:t>
            </a:r>
          </a:p>
        </p:txBody>
      </p:sp>
      <p:sp>
        <p:nvSpPr>
          <p:cNvPr id="29" name="TextBox 28">
            <a:extLst>
              <a:ext uri="{FF2B5EF4-FFF2-40B4-BE49-F238E27FC236}">
                <a16:creationId xmlns:a16="http://schemas.microsoft.com/office/drawing/2014/main" id="{457D9ADA-1122-CD1D-3A8A-07F0E1EEE9EB}"/>
              </a:ext>
            </a:extLst>
          </p:cNvPr>
          <p:cNvSpPr txBox="1"/>
          <p:nvPr/>
        </p:nvSpPr>
        <p:spPr>
          <a:xfrm>
            <a:off x="143213" y="4151217"/>
            <a:ext cx="1827567" cy="369332"/>
          </a:xfrm>
          <a:prstGeom prst="rect">
            <a:avLst/>
          </a:prstGeom>
          <a:noFill/>
        </p:spPr>
        <p:txBody>
          <a:bodyPr wrap="square" lIns="0" tIns="0" rIns="0" bIns="0">
            <a:normAutofit/>
          </a:bodyPr>
          <a:lstStyle/>
          <a:p>
            <a:pPr algn="l"/>
            <a:r>
              <a:rPr lang="en-US" sz="1467">
                <a:solidFill>
                  <a:schemeClr val="bg1"/>
                </a:solidFill>
                <a:latin typeface="Verdana" panose="020B0604030504040204" pitchFamily="34" charset="0"/>
                <a:ea typeface="Verdana" panose="020B0604030504040204" pitchFamily="34" charset="0"/>
              </a:rPr>
              <a:t>Core Offering</a:t>
            </a:r>
          </a:p>
        </p:txBody>
      </p:sp>
      <p:sp>
        <p:nvSpPr>
          <p:cNvPr id="33" name="TextBox 32">
            <a:extLst>
              <a:ext uri="{FF2B5EF4-FFF2-40B4-BE49-F238E27FC236}">
                <a16:creationId xmlns:a16="http://schemas.microsoft.com/office/drawing/2014/main" id="{63B28BD4-B927-D5D7-3E8E-3B8E9CDB9CE1}"/>
              </a:ext>
            </a:extLst>
          </p:cNvPr>
          <p:cNvSpPr txBox="1"/>
          <p:nvPr/>
        </p:nvSpPr>
        <p:spPr>
          <a:xfrm>
            <a:off x="2267385" y="1737766"/>
            <a:ext cx="2160356"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The Need</a:t>
            </a:r>
          </a:p>
        </p:txBody>
      </p:sp>
      <p:sp>
        <p:nvSpPr>
          <p:cNvPr id="34" name="TextBox 33">
            <a:extLst>
              <a:ext uri="{FF2B5EF4-FFF2-40B4-BE49-F238E27FC236}">
                <a16:creationId xmlns:a16="http://schemas.microsoft.com/office/drawing/2014/main" id="{422F0849-857F-20D1-6423-0570268546AD}"/>
              </a:ext>
            </a:extLst>
          </p:cNvPr>
          <p:cNvSpPr txBox="1"/>
          <p:nvPr/>
        </p:nvSpPr>
        <p:spPr>
          <a:xfrm>
            <a:off x="4688834" y="1737766"/>
            <a:ext cx="2138055"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The Challenge</a:t>
            </a:r>
          </a:p>
        </p:txBody>
      </p:sp>
      <p:sp>
        <p:nvSpPr>
          <p:cNvPr id="35" name="TextBox 34">
            <a:extLst>
              <a:ext uri="{FF2B5EF4-FFF2-40B4-BE49-F238E27FC236}">
                <a16:creationId xmlns:a16="http://schemas.microsoft.com/office/drawing/2014/main" id="{2D57DCEF-1560-9AF1-7A04-418461ED32AF}"/>
              </a:ext>
            </a:extLst>
          </p:cNvPr>
          <p:cNvSpPr txBox="1"/>
          <p:nvPr/>
        </p:nvSpPr>
        <p:spPr>
          <a:xfrm>
            <a:off x="9531734" y="1756678"/>
            <a:ext cx="2134599"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Business Impact</a:t>
            </a:r>
          </a:p>
        </p:txBody>
      </p:sp>
      <p:cxnSp>
        <p:nvCxnSpPr>
          <p:cNvPr id="20" name="Straight Connector 19">
            <a:extLst>
              <a:ext uri="{FF2B5EF4-FFF2-40B4-BE49-F238E27FC236}">
                <a16:creationId xmlns:a16="http://schemas.microsoft.com/office/drawing/2014/main" id="{8F52324D-44E9-7A47-42C3-953653BD00DF}"/>
              </a:ext>
            </a:extLst>
          </p:cNvPr>
          <p:cNvCxnSpPr>
            <a:cxnSpLocks/>
          </p:cNvCxnSpPr>
          <p:nvPr/>
        </p:nvCxnSpPr>
        <p:spPr>
          <a:xfrm>
            <a:off x="6967939" y="1737765"/>
            <a:ext cx="0" cy="3855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E24740-BF49-13A2-D93B-760FA193E090}"/>
              </a:ext>
            </a:extLst>
          </p:cNvPr>
          <p:cNvCxnSpPr>
            <a:cxnSpLocks/>
          </p:cNvCxnSpPr>
          <p:nvPr/>
        </p:nvCxnSpPr>
        <p:spPr>
          <a:xfrm>
            <a:off x="4561323" y="1737765"/>
            <a:ext cx="0" cy="3855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6FE8FD2C-FFE2-E8F7-2153-D79EBD4A283A}"/>
              </a:ext>
            </a:extLst>
          </p:cNvPr>
          <p:cNvSpPr>
            <a:spLocks noGrp="1"/>
          </p:cNvSpPr>
          <p:nvPr>
            <p:ph sz="half" idx="32"/>
          </p:nvPr>
        </p:nvSpPr>
        <p:spPr>
          <a:xfrm>
            <a:off x="4688834" y="2362985"/>
            <a:ext cx="2134599" cy="3868483"/>
          </a:xfrm>
        </p:spPr>
        <p:txBody>
          <a:bodyPr wrap="square">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5" name="Content Placeholder 2">
            <a:extLst>
              <a:ext uri="{FF2B5EF4-FFF2-40B4-BE49-F238E27FC236}">
                <a16:creationId xmlns:a16="http://schemas.microsoft.com/office/drawing/2014/main" id="{4943A43A-EBDD-8F84-F264-07442277D8F0}"/>
              </a:ext>
            </a:extLst>
          </p:cNvPr>
          <p:cNvSpPr>
            <a:spLocks noGrp="1"/>
          </p:cNvSpPr>
          <p:nvPr>
            <p:ph sz="half" idx="33"/>
          </p:nvPr>
        </p:nvSpPr>
        <p:spPr>
          <a:xfrm>
            <a:off x="7110283" y="2362985"/>
            <a:ext cx="2134599" cy="3868483"/>
          </a:xfrm>
        </p:spPr>
        <p:txBody>
          <a:bodyPr wrap="square">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CEC79830-8908-1E07-2437-518AB0A44B50}"/>
              </a:ext>
            </a:extLst>
          </p:cNvPr>
          <p:cNvSpPr>
            <a:spLocks noGrp="1"/>
          </p:cNvSpPr>
          <p:nvPr>
            <p:ph sz="half" idx="34"/>
          </p:nvPr>
        </p:nvSpPr>
        <p:spPr>
          <a:xfrm>
            <a:off x="9531734" y="2362985"/>
            <a:ext cx="2134599" cy="3868483"/>
          </a:xfrm>
        </p:spPr>
        <p:txBody>
          <a:bodyPr wrap="square">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cxnSp>
        <p:nvCxnSpPr>
          <p:cNvPr id="12" name="Straight Connector 11">
            <a:extLst>
              <a:ext uri="{FF2B5EF4-FFF2-40B4-BE49-F238E27FC236}">
                <a16:creationId xmlns:a16="http://schemas.microsoft.com/office/drawing/2014/main" id="{CE680F4E-05A8-E43C-4B6B-350DE6E011E3}"/>
              </a:ext>
            </a:extLst>
          </p:cNvPr>
          <p:cNvCxnSpPr>
            <a:cxnSpLocks/>
          </p:cNvCxnSpPr>
          <p:nvPr/>
        </p:nvCxnSpPr>
        <p:spPr>
          <a:xfrm>
            <a:off x="9381217" y="1734049"/>
            <a:ext cx="0" cy="3855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73689D8-C9B4-2D34-07F0-DB463189E114}"/>
              </a:ext>
            </a:extLst>
          </p:cNvPr>
          <p:cNvSpPr txBox="1"/>
          <p:nvPr/>
        </p:nvSpPr>
        <p:spPr>
          <a:xfrm>
            <a:off x="7110283" y="1737766"/>
            <a:ext cx="2074091"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Solution</a:t>
            </a:r>
          </a:p>
        </p:txBody>
      </p:sp>
      <p:sp>
        <p:nvSpPr>
          <p:cNvPr id="16" name="TextBox 15">
            <a:extLst>
              <a:ext uri="{FF2B5EF4-FFF2-40B4-BE49-F238E27FC236}">
                <a16:creationId xmlns:a16="http://schemas.microsoft.com/office/drawing/2014/main" id="{5E5B966B-1280-A9DA-8598-2560A332500B}"/>
              </a:ext>
            </a:extLst>
          </p:cNvPr>
          <p:cNvSpPr txBox="1"/>
          <p:nvPr/>
        </p:nvSpPr>
        <p:spPr>
          <a:xfrm>
            <a:off x="143213" y="5230723"/>
            <a:ext cx="1827567" cy="369332"/>
          </a:xfrm>
          <a:prstGeom prst="rect">
            <a:avLst/>
          </a:prstGeom>
          <a:noFill/>
        </p:spPr>
        <p:txBody>
          <a:bodyPr wrap="square" lIns="0" tIns="0" rIns="0" bIns="0">
            <a:normAutofit/>
          </a:bodyPr>
          <a:lstStyle/>
          <a:p>
            <a:pPr algn="l"/>
            <a:r>
              <a:rPr lang="en-US" sz="1467">
                <a:solidFill>
                  <a:schemeClr val="bg1"/>
                </a:solidFill>
                <a:latin typeface="Verdana" panose="020B0604030504040204" pitchFamily="34" charset="0"/>
                <a:ea typeface="Verdana" panose="020B0604030504040204" pitchFamily="34" charset="0"/>
              </a:rPr>
              <a:t>Presence</a:t>
            </a:r>
          </a:p>
        </p:txBody>
      </p:sp>
      <p:sp>
        <p:nvSpPr>
          <p:cNvPr id="24" name="Text Placeholder 20">
            <a:extLst>
              <a:ext uri="{FF2B5EF4-FFF2-40B4-BE49-F238E27FC236}">
                <a16:creationId xmlns:a16="http://schemas.microsoft.com/office/drawing/2014/main" id="{3B36562D-95D3-D0A4-CCA6-FA7F6904A36A}"/>
              </a:ext>
            </a:extLst>
          </p:cNvPr>
          <p:cNvSpPr>
            <a:spLocks noGrp="1"/>
          </p:cNvSpPr>
          <p:nvPr>
            <p:ph type="body" sz="quarter" idx="36"/>
          </p:nvPr>
        </p:nvSpPr>
        <p:spPr>
          <a:xfrm>
            <a:off x="173833" y="4479050"/>
            <a:ext cx="1724025" cy="522401"/>
          </a:xfrm>
        </p:spPr>
        <p:txBody>
          <a:bodyPr wrap="square">
            <a:noAutofit/>
          </a:bodyPr>
          <a:lstStyle>
            <a:lvl1pPr marL="0" indent="0">
              <a:buNone/>
              <a:defRPr sz="1067" b="0" i="0">
                <a:solidFill>
                  <a:schemeClr val="bg1"/>
                </a:solidFill>
                <a:latin typeface="Verdana" panose="020B0604030504040204" pitchFamily="34" charset="0"/>
                <a:ea typeface="Verdana" panose="020B0604030504040204" pitchFamily="34" charset="0"/>
              </a:defRPr>
            </a:lvl1pPr>
          </a:lstStyle>
          <a:p>
            <a:pPr lvl="0"/>
            <a:r>
              <a:rPr lang="en-US"/>
              <a:t>Click to edit Master text styles</a:t>
            </a:r>
          </a:p>
        </p:txBody>
      </p:sp>
      <p:sp>
        <p:nvSpPr>
          <p:cNvPr id="25" name="Text Placeholder 20">
            <a:extLst>
              <a:ext uri="{FF2B5EF4-FFF2-40B4-BE49-F238E27FC236}">
                <a16:creationId xmlns:a16="http://schemas.microsoft.com/office/drawing/2014/main" id="{5979479E-8C44-825E-CA22-2ECE22F9D655}"/>
              </a:ext>
            </a:extLst>
          </p:cNvPr>
          <p:cNvSpPr>
            <a:spLocks noGrp="1"/>
          </p:cNvSpPr>
          <p:nvPr>
            <p:ph type="body" sz="quarter" idx="37"/>
          </p:nvPr>
        </p:nvSpPr>
        <p:spPr>
          <a:xfrm>
            <a:off x="172682" y="5567553"/>
            <a:ext cx="1724025" cy="522401"/>
          </a:xfrm>
        </p:spPr>
        <p:txBody>
          <a:bodyPr wrap="square">
            <a:noAutofit/>
          </a:bodyPr>
          <a:lstStyle>
            <a:lvl1pPr marL="0" indent="0">
              <a:buNone/>
              <a:defRPr sz="1067" b="0" i="0">
                <a:solidFill>
                  <a:schemeClr val="bg1"/>
                </a:solidFill>
                <a:latin typeface="Verdana" panose="020B0604030504040204" pitchFamily="34" charset="0"/>
                <a:ea typeface="Verdana" panose="020B0604030504040204" pitchFamily="34" charset="0"/>
              </a:defRPr>
            </a:lvl1pPr>
          </a:lstStyle>
          <a:p>
            <a:pPr lvl="0"/>
            <a:r>
              <a:rPr lang="en-US"/>
              <a:t>Click to edit Master text styles</a:t>
            </a:r>
          </a:p>
        </p:txBody>
      </p:sp>
      <p:sp>
        <p:nvSpPr>
          <p:cNvPr id="11" name="Title 1">
            <a:extLst>
              <a:ext uri="{FF2B5EF4-FFF2-40B4-BE49-F238E27FC236}">
                <a16:creationId xmlns:a16="http://schemas.microsoft.com/office/drawing/2014/main" id="{0773BCE4-316C-2824-8669-331C25E93F9D}"/>
              </a:ext>
            </a:extLst>
          </p:cNvPr>
          <p:cNvSpPr>
            <a:spLocks noGrp="1"/>
          </p:cNvSpPr>
          <p:nvPr>
            <p:ph type="title" hasCustomPrompt="1"/>
          </p:nvPr>
        </p:nvSpPr>
        <p:spPr>
          <a:xfrm>
            <a:off x="2241628" y="394087"/>
            <a:ext cx="9445985"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20759687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 - Case Study Template - Dar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D9BE2CB-078E-195D-BC0F-19DCEDE5A835}"/>
              </a:ext>
            </a:extLst>
          </p:cNvPr>
          <p:cNvSpPr>
            <a:spLocks noGrp="1"/>
          </p:cNvSpPr>
          <p:nvPr>
            <p:ph type="pic" sz="quarter" idx="10" hasCustomPrompt="1"/>
          </p:nvPr>
        </p:nvSpPr>
        <p:spPr>
          <a:xfrm>
            <a:off x="7895065" y="1613446"/>
            <a:ext cx="4296937" cy="4598596"/>
          </a:xfrm>
          <a:prstGeom prst="rect">
            <a:avLst/>
          </a:prstGeom>
          <a:noFill/>
        </p:spPr>
        <p:txBody>
          <a:bodyPr wrap="square" anchor="ctr">
            <a:noAutofit/>
          </a:bodyPr>
          <a:lstStyle>
            <a:lvl1pPr marL="0" indent="0" algn="ctr">
              <a:buNone/>
              <a:defRPr b="0" i="0">
                <a:solidFill>
                  <a:schemeClr val="bg1"/>
                </a:solidFill>
                <a:latin typeface="Aptos" panose="020B0004020202020204" pitchFamily="34" charset="0"/>
              </a:defRPr>
            </a:lvl1pPr>
          </a:lstStyle>
          <a:p>
            <a:r>
              <a:rPr lang="de-DE"/>
              <a:t>Image</a:t>
            </a:r>
          </a:p>
        </p:txBody>
      </p:sp>
      <p:sp>
        <p:nvSpPr>
          <p:cNvPr id="9" name="Rectangle 8">
            <a:extLst>
              <a:ext uri="{FF2B5EF4-FFF2-40B4-BE49-F238E27FC236}">
                <a16:creationId xmlns:a16="http://schemas.microsoft.com/office/drawing/2014/main" id="{D74601F4-528F-F337-00F9-6759A7127E8E}"/>
              </a:ext>
            </a:extLst>
          </p:cNvPr>
          <p:cNvSpPr/>
          <p:nvPr/>
        </p:nvSpPr>
        <p:spPr>
          <a:xfrm>
            <a:off x="515937" y="1603637"/>
            <a:ext cx="7011136" cy="379141"/>
          </a:xfrm>
          <a:prstGeom prst="rect">
            <a:avLst/>
          </a:prstGeom>
          <a:solidFill>
            <a:schemeClr val="accent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33" b="0" i="0">
              <a:solidFill>
                <a:schemeClr val="bg1"/>
              </a:solidFill>
              <a:latin typeface="Verdana" panose="020B0604030504040204" pitchFamily="34" charset="0"/>
              <a:ea typeface="Verdana" panose="020B0604030504040204" pitchFamily="34" charset="0"/>
            </a:endParaRPr>
          </a:p>
        </p:txBody>
      </p:sp>
      <p:sp>
        <p:nvSpPr>
          <p:cNvPr id="10" name="Rectangle 9">
            <a:extLst>
              <a:ext uri="{FF2B5EF4-FFF2-40B4-BE49-F238E27FC236}">
                <a16:creationId xmlns:a16="http://schemas.microsoft.com/office/drawing/2014/main" id="{EF055DE9-65C3-3EB8-D8BF-E2BFF444B64E}"/>
              </a:ext>
            </a:extLst>
          </p:cNvPr>
          <p:cNvSpPr/>
          <p:nvPr/>
        </p:nvSpPr>
        <p:spPr>
          <a:xfrm>
            <a:off x="515938" y="3827168"/>
            <a:ext cx="3230873" cy="379141"/>
          </a:xfrm>
          <a:prstGeom prst="rect">
            <a:avLst/>
          </a:prstGeom>
          <a:solidFill>
            <a:schemeClr val="accent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33" b="0" i="0">
              <a:solidFill>
                <a:schemeClr val="bg1"/>
              </a:solidFill>
              <a:latin typeface="Verdana" panose="020B0604030504040204" pitchFamily="34" charset="0"/>
              <a:ea typeface="Verdana" panose="020B0604030504040204" pitchFamily="34" charset="0"/>
            </a:endParaRPr>
          </a:p>
        </p:txBody>
      </p:sp>
      <p:sp>
        <p:nvSpPr>
          <p:cNvPr id="11" name="Rectangle 10">
            <a:extLst>
              <a:ext uri="{FF2B5EF4-FFF2-40B4-BE49-F238E27FC236}">
                <a16:creationId xmlns:a16="http://schemas.microsoft.com/office/drawing/2014/main" id="{2230974A-A07E-A5F1-A9BD-7A4B30E3891D}"/>
              </a:ext>
            </a:extLst>
          </p:cNvPr>
          <p:cNvSpPr/>
          <p:nvPr/>
        </p:nvSpPr>
        <p:spPr>
          <a:xfrm>
            <a:off x="4296201" y="3827168"/>
            <a:ext cx="3230873" cy="379141"/>
          </a:xfrm>
          <a:prstGeom prst="rect">
            <a:avLst/>
          </a:prstGeom>
          <a:solidFill>
            <a:schemeClr val="accent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33" b="0" i="0">
              <a:solidFill>
                <a:schemeClr val="bg1"/>
              </a:solidFill>
              <a:latin typeface="Verdana" panose="020B0604030504040204" pitchFamily="34" charset="0"/>
              <a:ea typeface="Verdana" panose="020B0604030504040204" pitchFamily="34" charset="0"/>
            </a:endParaRPr>
          </a:p>
        </p:txBody>
      </p:sp>
      <p:sp>
        <p:nvSpPr>
          <p:cNvPr id="33" name="TextBox 32">
            <a:extLst>
              <a:ext uri="{FF2B5EF4-FFF2-40B4-BE49-F238E27FC236}">
                <a16:creationId xmlns:a16="http://schemas.microsoft.com/office/drawing/2014/main" id="{63B28BD4-B927-D5D7-3E8E-3B8E9CDB9CE1}"/>
              </a:ext>
            </a:extLst>
          </p:cNvPr>
          <p:cNvSpPr txBox="1"/>
          <p:nvPr/>
        </p:nvSpPr>
        <p:spPr>
          <a:xfrm>
            <a:off x="636258" y="1613446"/>
            <a:ext cx="2990231"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The Challenge</a:t>
            </a:r>
          </a:p>
        </p:txBody>
      </p:sp>
      <p:sp>
        <p:nvSpPr>
          <p:cNvPr id="12" name="TextBox 11">
            <a:extLst>
              <a:ext uri="{FF2B5EF4-FFF2-40B4-BE49-F238E27FC236}">
                <a16:creationId xmlns:a16="http://schemas.microsoft.com/office/drawing/2014/main" id="{08D1FA6B-2360-0121-7292-A1CDE1A23140}"/>
              </a:ext>
            </a:extLst>
          </p:cNvPr>
          <p:cNvSpPr txBox="1"/>
          <p:nvPr/>
        </p:nvSpPr>
        <p:spPr>
          <a:xfrm>
            <a:off x="636258" y="3827169"/>
            <a:ext cx="2990231"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The Solution</a:t>
            </a:r>
          </a:p>
        </p:txBody>
      </p:sp>
      <p:sp>
        <p:nvSpPr>
          <p:cNvPr id="14" name="TextBox 13">
            <a:extLst>
              <a:ext uri="{FF2B5EF4-FFF2-40B4-BE49-F238E27FC236}">
                <a16:creationId xmlns:a16="http://schemas.microsoft.com/office/drawing/2014/main" id="{E8A8D9C9-402E-E931-BA12-3C00810128F6}"/>
              </a:ext>
            </a:extLst>
          </p:cNvPr>
          <p:cNvSpPr txBox="1"/>
          <p:nvPr/>
        </p:nvSpPr>
        <p:spPr>
          <a:xfrm>
            <a:off x="4416522" y="3836977"/>
            <a:ext cx="2990231" cy="369332"/>
          </a:xfrm>
          <a:prstGeom prst="rect">
            <a:avLst/>
          </a:prstGeom>
          <a:noFill/>
        </p:spPr>
        <p:txBody>
          <a:bodyPr wrap="square" lIns="0" tIns="0" rIns="0" bIns="0" anchor="ctr">
            <a:normAutofit/>
          </a:bodyPr>
          <a:lstStyle/>
          <a:p>
            <a:pPr algn="l"/>
            <a:r>
              <a:rPr lang="en-US" sz="1467">
                <a:solidFill>
                  <a:schemeClr val="bg1"/>
                </a:solidFill>
                <a:latin typeface="Verdana" panose="020B0604030504040204" pitchFamily="34" charset="0"/>
                <a:ea typeface="Verdana" panose="020B0604030504040204" pitchFamily="34" charset="0"/>
              </a:rPr>
              <a:t>Business Impact</a:t>
            </a:r>
          </a:p>
        </p:txBody>
      </p:sp>
      <p:sp>
        <p:nvSpPr>
          <p:cNvPr id="20" name="Content Placeholder 2">
            <a:extLst>
              <a:ext uri="{FF2B5EF4-FFF2-40B4-BE49-F238E27FC236}">
                <a16:creationId xmlns:a16="http://schemas.microsoft.com/office/drawing/2014/main" id="{4B07B6CE-3309-07D1-52B1-7F1448FF875F}"/>
              </a:ext>
            </a:extLst>
          </p:cNvPr>
          <p:cNvSpPr>
            <a:spLocks noGrp="1"/>
          </p:cNvSpPr>
          <p:nvPr>
            <p:ph sz="half" idx="28"/>
          </p:nvPr>
        </p:nvSpPr>
        <p:spPr>
          <a:xfrm>
            <a:off x="515933" y="2172350"/>
            <a:ext cx="7011136" cy="1462461"/>
          </a:xfrm>
        </p:spPr>
        <p:txBody>
          <a:bodyPr wrap="square" lIns="72000">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26" name="Content Placeholder 2">
            <a:extLst>
              <a:ext uri="{FF2B5EF4-FFF2-40B4-BE49-F238E27FC236}">
                <a16:creationId xmlns:a16="http://schemas.microsoft.com/office/drawing/2014/main" id="{30FC2570-2B4A-0849-BB7F-453DC1B0B2A8}"/>
              </a:ext>
            </a:extLst>
          </p:cNvPr>
          <p:cNvSpPr>
            <a:spLocks noGrp="1"/>
          </p:cNvSpPr>
          <p:nvPr>
            <p:ph sz="half" idx="29"/>
          </p:nvPr>
        </p:nvSpPr>
        <p:spPr>
          <a:xfrm>
            <a:off x="515934" y="4398667"/>
            <a:ext cx="3230873" cy="1813375"/>
          </a:xfrm>
        </p:spPr>
        <p:txBody>
          <a:bodyPr wrap="square" lIns="72000">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27" name="Content Placeholder 2">
            <a:extLst>
              <a:ext uri="{FF2B5EF4-FFF2-40B4-BE49-F238E27FC236}">
                <a16:creationId xmlns:a16="http://schemas.microsoft.com/office/drawing/2014/main" id="{915EB2C9-7B59-46AC-C4E8-243BB8DEA0BE}"/>
              </a:ext>
            </a:extLst>
          </p:cNvPr>
          <p:cNvSpPr>
            <a:spLocks noGrp="1"/>
          </p:cNvSpPr>
          <p:nvPr>
            <p:ph sz="half" idx="30"/>
          </p:nvPr>
        </p:nvSpPr>
        <p:spPr>
          <a:xfrm>
            <a:off x="4296201" y="4398667"/>
            <a:ext cx="3230873" cy="1813375"/>
          </a:xfrm>
        </p:spPr>
        <p:txBody>
          <a:bodyPr wrap="square" lIns="72000">
            <a:noAutofit/>
          </a:bodyPr>
          <a:lstStyle>
            <a:lvl1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333" b="0" i="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1"/>
                </a:solidFill>
                <a:latin typeface="Aptos" panose="020B0004020202020204" pitchFamily="34" charset="0"/>
                <a:cs typeface="Aptos" panose="020B0004020202020204" pitchFamily="34" charset="0"/>
              </a:defRPr>
            </a:lvl3pPr>
            <a:lvl4pPr>
              <a:defRPr b="0" i="0">
                <a:solidFill>
                  <a:schemeClr val="tx1"/>
                </a:solidFill>
                <a:latin typeface="Aptos" panose="020B0004020202020204" pitchFamily="34" charset="0"/>
                <a:cs typeface="Aptos" panose="020B0004020202020204" pitchFamily="34" charset="0"/>
              </a:defRPr>
            </a:lvl4pPr>
            <a:lvl5pPr>
              <a:defRPr b="0" i="0">
                <a:solidFill>
                  <a:schemeClr val="tx1"/>
                </a:solidFill>
                <a:latin typeface="Aptos" panose="020B0004020202020204" pitchFamily="34" charset="0"/>
                <a:cs typeface="Aptos" panose="020B0004020202020204" pitchFamily="34" charset="0"/>
              </a:defRPr>
            </a:lvl5pPr>
          </a:lstStyle>
          <a:p>
            <a:pPr lvl="0"/>
            <a:r>
              <a:rPr lang="en-US"/>
              <a:t>Click to edit Master text styles</a:t>
            </a:r>
          </a:p>
          <a:p>
            <a:pPr lvl="1"/>
            <a:r>
              <a:rPr lang="en-US"/>
              <a:t>Second level</a:t>
            </a:r>
          </a:p>
        </p:txBody>
      </p:sp>
      <p:sp>
        <p:nvSpPr>
          <p:cNvPr id="3" name="Title 1">
            <a:extLst>
              <a:ext uri="{FF2B5EF4-FFF2-40B4-BE49-F238E27FC236}">
                <a16:creationId xmlns:a16="http://schemas.microsoft.com/office/drawing/2014/main" id="{A95EDC12-290F-485B-9E72-9551694D7FB0}"/>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24054319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lide with logo and Photos - Dar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CABE89A-4DCD-3A08-F360-DBDDBE06447A}"/>
              </a:ext>
            </a:extLst>
          </p:cNvPr>
          <p:cNvSpPr>
            <a:spLocks noGrp="1"/>
          </p:cNvSpPr>
          <p:nvPr>
            <p:ph type="pic" sz="quarter" idx="10"/>
          </p:nvPr>
        </p:nvSpPr>
        <p:spPr>
          <a:xfrm>
            <a:off x="1143023"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4" name="Picture Placeholder 2">
            <a:extLst>
              <a:ext uri="{FF2B5EF4-FFF2-40B4-BE49-F238E27FC236}">
                <a16:creationId xmlns:a16="http://schemas.microsoft.com/office/drawing/2014/main" id="{CBC69FCB-B6EE-0F97-7B10-35DDF50D8A0F}"/>
              </a:ext>
            </a:extLst>
          </p:cNvPr>
          <p:cNvSpPr>
            <a:spLocks noGrp="1"/>
          </p:cNvSpPr>
          <p:nvPr>
            <p:ph type="pic" sz="quarter" idx="11"/>
          </p:nvPr>
        </p:nvSpPr>
        <p:spPr>
          <a:xfrm>
            <a:off x="2154406"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5" name="Picture Placeholder 2">
            <a:extLst>
              <a:ext uri="{FF2B5EF4-FFF2-40B4-BE49-F238E27FC236}">
                <a16:creationId xmlns:a16="http://schemas.microsoft.com/office/drawing/2014/main" id="{5D6C41B2-C9D5-9715-47F8-7652C4AB845A}"/>
              </a:ext>
            </a:extLst>
          </p:cNvPr>
          <p:cNvSpPr>
            <a:spLocks noGrp="1"/>
          </p:cNvSpPr>
          <p:nvPr>
            <p:ph type="pic" sz="quarter" idx="12"/>
          </p:nvPr>
        </p:nvSpPr>
        <p:spPr>
          <a:xfrm>
            <a:off x="3165787"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6" name="Picture Placeholder 2">
            <a:extLst>
              <a:ext uri="{FF2B5EF4-FFF2-40B4-BE49-F238E27FC236}">
                <a16:creationId xmlns:a16="http://schemas.microsoft.com/office/drawing/2014/main" id="{E422FFF8-11A8-1FAF-32BB-BA9DE5BC2FDA}"/>
              </a:ext>
            </a:extLst>
          </p:cNvPr>
          <p:cNvSpPr>
            <a:spLocks noGrp="1"/>
          </p:cNvSpPr>
          <p:nvPr>
            <p:ph type="pic" sz="quarter" idx="13"/>
          </p:nvPr>
        </p:nvSpPr>
        <p:spPr>
          <a:xfrm>
            <a:off x="4177170"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7" name="Picture Placeholder 2">
            <a:extLst>
              <a:ext uri="{FF2B5EF4-FFF2-40B4-BE49-F238E27FC236}">
                <a16:creationId xmlns:a16="http://schemas.microsoft.com/office/drawing/2014/main" id="{BFF1CD55-D85D-DDEB-BB3C-7C18274510BA}"/>
              </a:ext>
            </a:extLst>
          </p:cNvPr>
          <p:cNvSpPr>
            <a:spLocks noGrp="1"/>
          </p:cNvSpPr>
          <p:nvPr>
            <p:ph type="pic" sz="quarter" idx="14"/>
          </p:nvPr>
        </p:nvSpPr>
        <p:spPr>
          <a:xfrm>
            <a:off x="5188551"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8" name="Picture Placeholder 2">
            <a:extLst>
              <a:ext uri="{FF2B5EF4-FFF2-40B4-BE49-F238E27FC236}">
                <a16:creationId xmlns:a16="http://schemas.microsoft.com/office/drawing/2014/main" id="{B35BCFDC-A7BA-DB0C-00EF-A8B3EB2FD7D8}"/>
              </a:ext>
            </a:extLst>
          </p:cNvPr>
          <p:cNvSpPr>
            <a:spLocks noGrp="1"/>
          </p:cNvSpPr>
          <p:nvPr>
            <p:ph type="pic" sz="quarter" idx="15"/>
          </p:nvPr>
        </p:nvSpPr>
        <p:spPr>
          <a:xfrm>
            <a:off x="6199934"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9" name="Picture Placeholder 2">
            <a:extLst>
              <a:ext uri="{FF2B5EF4-FFF2-40B4-BE49-F238E27FC236}">
                <a16:creationId xmlns:a16="http://schemas.microsoft.com/office/drawing/2014/main" id="{2D0BA068-EA8B-A188-1809-129AAAF8AE51}"/>
              </a:ext>
            </a:extLst>
          </p:cNvPr>
          <p:cNvSpPr>
            <a:spLocks noGrp="1"/>
          </p:cNvSpPr>
          <p:nvPr>
            <p:ph type="pic" sz="quarter" idx="16"/>
          </p:nvPr>
        </p:nvSpPr>
        <p:spPr>
          <a:xfrm>
            <a:off x="7211315"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0" name="Picture Placeholder 2">
            <a:extLst>
              <a:ext uri="{FF2B5EF4-FFF2-40B4-BE49-F238E27FC236}">
                <a16:creationId xmlns:a16="http://schemas.microsoft.com/office/drawing/2014/main" id="{97AE27C7-10E8-5D0A-4CAC-093091295A53}"/>
              </a:ext>
            </a:extLst>
          </p:cNvPr>
          <p:cNvSpPr>
            <a:spLocks noGrp="1"/>
          </p:cNvSpPr>
          <p:nvPr>
            <p:ph type="pic" sz="quarter" idx="17"/>
          </p:nvPr>
        </p:nvSpPr>
        <p:spPr>
          <a:xfrm>
            <a:off x="8222698"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1" name="Picture Placeholder 2">
            <a:extLst>
              <a:ext uri="{FF2B5EF4-FFF2-40B4-BE49-F238E27FC236}">
                <a16:creationId xmlns:a16="http://schemas.microsoft.com/office/drawing/2014/main" id="{ADD5ED4B-C005-5FC7-5B66-B67F31D949F6}"/>
              </a:ext>
            </a:extLst>
          </p:cNvPr>
          <p:cNvSpPr>
            <a:spLocks noGrp="1"/>
          </p:cNvSpPr>
          <p:nvPr>
            <p:ph type="pic" sz="quarter" idx="18"/>
          </p:nvPr>
        </p:nvSpPr>
        <p:spPr>
          <a:xfrm>
            <a:off x="9234079"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2" name="Picture Placeholder 2">
            <a:extLst>
              <a:ext uri="{FF2B5EF4-FFF2-40B4-BE49-F238E27FC236}">
                <a16:creationId xmlns:a16="http://schemas.microsoft.com/office/drawing/2014/main" id="{4E05A8FF-3283-C72E-5453-CCC22BA7DF08}"/>
              </a:ext>
            </a:extLst>
          </p:cNvPr>
          <p:cNvSpPr>
            <a:spLocks noGrp="1"/>
          </p:cNvSpPr>
          <p:nvPr>
            <p:ph type="pic" sz="quarter" idx="19"/>
          </p:nvPr>
        </p:nvSpPr>
        <p:spPr>
          <a:xfrm>
            <a:off x="10245459" y="20160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3" name="Picture Placeholder 2">
            <a:extLst>
              <a:ext uri="{FF2B5EF4-FFF2-40B4-BE49-F238E27FC236}">
                <a16:creationId xmlns:a16="http://schemas.microsoft.com/office/drawing/2014/main" id="{9B5412C4-6ABF-334D-7337-D45F72B31D25}"/>
              </a:ext>
            </a:extLst>
          </p:cNvPr>
          <p:cNvSpPr>
            <a:spLocks noGrp="1"/>
          </p:cNvSpPr>
          <p:nvPr>
            <p:ph type="pic" sz="quarter" idx="20"/>
          </p:nvPr>
        </p:nvSpPr>
        <p:spPr>
          <a:xfrm>
            <a:off x="1143023"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4" name="Picture Placeholder 2">
            <a:extLst>
              <a:ext uri="{FF2B5EF4-FFF2-40B4-BE49-F238E27FC236}">
                <a16:creationId xmlns:a16="http://schemas.microsoft.com/office/drawing/2014/main" id="{A3903E87-88BE-ABA1-8E9D-B4965559B2C1}"/>
              </a:ext>
            </a:extLst>
          </p:cNvPr>
          <p:cNvSpPr>
            <a:spLocks noGrp="1"/>
          </p:cNvSpPr>
          <p:nvPr>
            <p:ph type="pic" sz="quarter" idx="21"/>
          </p:nvPr>
        </p:nvSpPr>
        <p:spPr>
          <a:xfrm>
            <a:off x="2154406"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5" name="Picture Placeholder 2">
            <a:extLst>
              <a:ext uri="{FF2B5EF4-FFF2-40B4-BE49-F238E27FC236}">
                <a16:creationId xmlns:a16="http://schemas.microsoft.com/office/drawing/2014/main" id="{813CD308-68FF-A999-19DD-634C516F89EF}"/>
              </a:ext>
            </a:extLst>
          </p:cNvPr>
          <p:cNvSpPr>
            <a:spLocks noGrp="1"/>
          </p:cNvSpPr>
          <p:nvPr>
            <p:ph type="pic" sz="quarter" idx="22"/>
          </p:nvPr>
        </p:nvSpPr>
        <p:spPr>
          <a:xfrm>
            <a:off x="3165787"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6" name="Picture Placeholder 2">
            <a:extLst>
              <a:ext uri="{FF2B5EF4-FFF2-40B4-BE49-F238E27FC236}">
                <a16:creationId xmlns:a16="http://schemas.microsoft.com/office/drawing/2014/main" id="{544B2EF2-F98E-60C1-CF73-66C68921CC8B}"/>
              </a:ext>
            </a:extLst>
          </p:cNvPr>
          <p:cNvSpPr>
            <a:spLocks noGrp="1"/>
          </p:cNvSpPr>
          <p:nvPr>
            <p:ph type="pic" sz="quarter" idx="23"/>
          </p:nvPr>
        </p:nvSpPr>
        <p:spPr>
          <a:xfrm>
            <a:off x="4177170"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17" name="Picture Placeholder 2">
            <a:extLst>
              <a:ext uri="{FF2B5EF4-FFF2-40B4-BE49-F238E27FC236}">
                <a16:creationId xmlns:a16="http://schemas.microsoft.com/office/drawing/2014/main" id="{EF35E500-B40C-731B-F160-646A4E4096E5}"/>
              </a:ext>
            </a:extLst>
          </p:cNvPr>
          <p:cNvSpPr>
            <a:spLocks noGrp="1"/>
          </p:cNvSpPr>
          <p:nvPr>
            <p:ph type="pic" sz="quarter" idx="24"/>
          </p:nvPr>
        </p:nvSpPr>
        <p:spPr>
          <a:xfrm>
            <a:off x="5188551"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2" name="Picture Placeholder 2">
            <a:extLst>
              <a:ext uri="{FF2B5EF4-FFF2-40B4-BE49-F238E27FC236}">
                <a16:creationId xmlns:a16="http://schemas.microsoft.com/office/drawing/2014/main" id="{C40576C6-8178-6534-18F2-8538E221D600}"/>
              </a:ext>
            </a:extLst>
          </p:cNvPr>
          <p:cNvSpPr>
            <a:spLocks noGrp="1"/>
          </p:cNvSpPr>
          <p:nvPr>
            <p:ph type="pic" sz="quarter" idx="25"/>
          </p:nvPr>
        </p:nvSpPr>
        <p:spPr>
          <a:xfrm>
            <a:off x="6199934"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3" name="Picture Placeholder 2">
            <a:extLst>
              <a:ext uri="{FF2B5EF4-FFF2-40B4-BE49-F238E27FC236}">
                <a16:creationId xmlns:a16="http://schemas.microsoft.com/office/drawing/2014/main" id="{AD9496EA-0470-FB29-CDD5-F6E48214DB02}"/>
              </a:ext>
            </a:extLst>
          </p:cNvPr>
          <p:cNvSpPr>
            <a:spLocks noGrp="1"/>
          </p:cNvSpPr>
          <p:nvPr>
            <p:ph type="pic" sz="quarter" idx="26"/>
          </p:nvPr>
        </p:nvSpPr>
        <p:spPr>
          <a:xfrm>
            <a:off x="7211315"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4" name="Picture Placeholder 2">
            <a:extLst>
              <a:ext uri="{FF2B5EF4-FFF2-40B4-BE49-F238E27FC236}">
                <a16:creationId xmlns:a16="http://schemas.microsoft.com/office/drawing/2014/main" id="{88D9A9B2-8B65-E4F4-8417-58309B0510AF}"/>
              </a:ext>
            </a:extLst>
          </p:cNvPr>
          <p:cNvSpPr>
            <a:spLocks noGrp="1"/>
          </p:cNvSpPr>
          <p:nvPr>
            <p:ph type="pic" sz="quarter" idx="27"/>
          </p:nvPr>
        </p:nvSpPr>
        <p:spPr>
          <a:xfrm>
            <a:off x="8222698"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5" name="Picture Placeholder 2">
            <a:extLst>
              <a:ext uri="{FF2B5EF4-FFF2-40B4-BE49-F238E27FC236}">
                <a16:creationId xmlns:a16="http://schemas.microsoft.com/office/drawing/2014/main" id="{A68EAFA6-9A39-E5F2-2C60-69021D6C01CD}"/>
              </a:ext>
            </a:extLst>
          </p:cNvPr>
          <p:cNvSpPr>
            <a:spLocks noGrp="1"/>
          </p:cNvSpPr>
          <p:nvPr>
            <p:ph type="pic" sz="quarter" idx="28"/>
          </p:nvPr>
        </p:nvSpPr>
        <p:spPr>
          <a:xfrm>
            <a:off x="9234079"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6" name="Picture Placeholder 2">
            <a:extLst>
              <a:ext uri="{FF2B5EF4-FFF2-40B4-BE49-F238E27FC236}">
                <a16:creationId xmlns:a16="http://schemas.microsoft.com/office/drawing/2014/main" id="{05C09156-4CED-2208-EB2C-7A3FBEB9A045}"/>
              </a:ext>
            </a:extLst>
          </p:cNvPr>
          <p:cNvSpPr>
            <a:spLocks noGrp="1"/>
          </p:cNvSpPr>
          <p:nvPr>
            <p:ph type="pic" sz="quarter" idx="29"/>
          </p:nvPr>
        </p:nvSpPr>
        <p:spPr>
          <a:xfrm>
            <a:off x="10245459" y="30412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7" name="Picture Placeholder 2">
            <a:extLst>
              <a:ext uri="{FF2B5EF4-FFF2-40B4-BE49-F238E27FC236}">
                <a16:creationId xmlns:a16="http://schemas.microsoft.com/office/drawing/2014/main" id="{09D9452F-6C66-AD51-CF30-5CC0A15F86E5}"/>
              </a:ext>
            </a:extLst>
          </p:cNvPr>
          <p:cNvSpPr>
            <a:spLocks noGrp="1"/>
          </p:cNvSpPr>
          <p:nvPr>
            <p:ph type="pic" sz="quarter" idx="30"/>
          </p:nvPr>
        </p:nvSpPr>
        <p:spPr>
          <a:xfrm>
            <a:off x="1156878"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8" name="Picture Placeholder 2">
            <a:extLst>
              <a:ext uri="{FF2B5EF4-FFF2-40B4-BE49-F238E27FC236}">
                <a16:creationId xmlns:a16="http://schemas.microsoft.com/office/drawing/2014/main" id="{7D50050F-0DD0-7A0E-6197-0C4E8EFAF7D6}"/>
              </a:ext>
            </a:extLst>
          </p:cNvPr>
          <p:cNvSpPr>
            <a:spLocks noGrp="1"/>
          </p:cNvSpPr>
          <p:nvPr>
            <p:ph type="pic" sz="quarter" idx="31"/>
          </p:nvPr>
        </p:nvSpPr>
        <p:spPr>
          <a:xfrm>
            <a:off x="2168261"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9" name="Picture Placeholder 2">
            <a:extLst>
              <a:ext uri="{FF2B5EF4-FFF2-40B4-BE49-F238E27FC236}">
                <a16:creationId xmlns:a16="http://schemas.microsoft.com/office/drawing/2014/main" id="{459806BF-8A6A-042D-6D9B-73644467F3E4}"/>
              </a:ext>
            </a:extLst>
          </p:cNvPr>
          <p:cNvSpPr>
            <a:spLocks noGrp="1"/>
          </p:cNvSpPr>
          <p:nvPr>
            <p:ph type="pic" sz="quarter" idx="32"/>
          </p:nvPr>
        </p:nvSpPr>
        <p:spPr>
          <a:xfrm>
            <a:off x="3179642"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0" name="Picture Placeholder 2">
            <a:extLst>
              <a:ext uri="{FF2B5EF4-FFF2-40B4-BE49-F238E27FC236}">
                <a16:creationId xmlns:a16="http://schemas.microsoft.com/office/drawing/2014/main" id="{40485814-37EE-542B-DC21-18BB842798EF}"/>
              </a:ext>
            </a:extLst>
          </p:cNvPr>
          <p:cNvSpPr>
            <a:spLocks noGrp="1"/>
          </p:cNvSpPr>
          <p:nvPr>
            <p:ph type="pic" sz="quarter" idx="33"/>
          </p:nvPr>
        </p:nvSpPr>
        <p:spPr>
          <a:xfrm>
            <a:off x="4191025"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1" name="Picture Placeholder 2">
            <a:extLst>
              <a:ext uri="{FF2B5EF4-FFF2-40B4-BE49-F238E27FC236}">
                <a16:creationId xmlns:a16="http://schemas.microsoft.com/office/drawing/2014/main" id="{1DC128D0-29F0-94C1-DEA8-5433F2802AE5}"/>
              </a:ext>
            </a:extLst>
          </p:cNvPr>
          <p:cNvSpPr>
            <a:spLocks noGrp="1"/>
          </p:cNvSpPr>
          <p:nvPr>
            <p:ph type="pic" sz="quarter" idx="34"/>
          </p:nvPr>
        </p:nvSpPr>
        <p:spPr>
          <a:xfrm>
            <a:off x="5202406"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2" name="Picture Placeholder 2">
            <a:extLst>
              <a:ext uri="{FF2B5EF4-FFF2-40B4-BE49-F238E27FC236}">
                <a16:creationId xmlns:a16="http://schemas.microsoft.com/office/drawing/2014/main" id="{7340B07C-B799-2E7A-E48D-8862005B62D5}"/>
              </a:ext>
            </a:extLst>
          </p:cNvPr>
          <p:cNvSpPr>
            <a:spLocks noGrp="1"/>
          </p:cNvSpPr>
          <p:nvPr>
            <p:ph type="pic" sz="quarter" idx="35"/>
          </p:nvPr>
        </p:nvSpPr>
        <p:spPr>
          <a:xfrm>
            <a:off x="6213788"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3" name="Picture Placeholder 2">
            <a:extLst>
              <a:ext uri="{FF2B5EF4-FFF2-40B4-BE49-F238E27FC236}">
                <a16:creationId xmlns:a16="http://schemas.microsoft.com/office/drawing/2014/main" id="{5B883DDA-943E-3560-048D-76A1F9F393AE}"/>
              </a:ext>
            </a:extLst>
          </p:cNvPr>
          <p:cNvSpPr>
            <a:spLocks noGrp="1"/>
          </p:cNvSpPr>
          <p:nvPr>
            <p:ph type="pic" sz="quarter" idx="36"/>
          </p:nvPr>
        </p:nvSpPr>
        <p:spPr>
          <a:xfrm>
            <a:off x="7225170"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4" name="Picture Placeholder 2">
            <a:extLst>
              <a:ext uri="{FF2B5EF4-FFF2-40B4-BE49-F238E27FC236}">
                <a16:creationId xmlns:a16="http://schemas.microsoft.com/office/drawing/2014/main" id="{FAE15F83-05D8-A35F-5D7E-46BFC808306D}"/>
              </a:ext>
            </a:extLst>
          </p:cNvPr>
          <p:cNvSpPr>
            <a:spLocks noGrp="1"/>
          </p:cNvSpPr>
          <p:nvPr>
            <p:ph type="pic" sz="quarter" idx="37"/>
          </p:nvPr>
        </p:nvSpPr>
        <p:spPr>
          <a:xfrm>
            <a:off x="8236553"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5" name="Picture Placeholder 2">
            <a:extLst>
              <a:ext uri="{FF2B5EF4-FFF2-40B4-BE49-F238E27FC236}">
                <a16:creationId xmlns:a16="http://schemas.microsoft.com/office/drawing/2014/main" id="{20949296-3209-7548-ECB3-40CEE1759B50}"/>
              </a:ext>
            </a:extLst>
          </p:cNvPr>
          <p:cNvSpPr>
            <a:spLocks noGrp="1"/>
          </p:cNvSpPr>
          <p:nvPr>
            <p:ph type="pic" sz="quarter" idx="38"/>
          </p:nvPr>
        </p:nvSpPr>
        <p:spPr>
          <a:xfrm>
            <a:off x="9247934"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36" name="Picture Placeholder 2">
            <a:extLst>
              <a:ext uri="{FF2B5EF4-FFF2-40B4-BE49-F238E27FC236}">
                <a16:creationId xmlns:a16="http://schemas.microsoft.com/office/drawing/2014/main" id="{0878085A-B695-0ACE-ED86-DE6F934FD6F5}"/>
              </a:ext>
            </a:extLst>
          </p:cNvPr>
          <p:cNvSpPr>
            <a:spLocks noGrp="1"/>
          </p:cNvSpPr>
          <p:nvPr>
            <p:ph type="pic" sz="quarter" idx="39"/>
          </p:nvPr>
        </p:nvSpPr>
        <p:spPr>
          <a:xfrm>
            <a:off x="10259314" y="4066454"/>
            <a:ext cx="775495" cy="775495"/>
          </a:xfrm>
        </p:spPr>
        <p:txBody>
          <a:bodyPr anchor="ctr"/>
          <a:lstStyle>
            <a:lvl1pPr marL="0" indent="0" algn="ctr">
              <a:buNone/>
              <a:defRPr sz="600" b="0" i="0">
                <a:solidFill>
                  <a:schemeClr val="bg1"/>
                </a:solidFill>
              </a:defRPr>
            </a:lvl1pPr>
          </a:lstStyle>
          <a:p>
            <a:r>
              <a:rPr lang="en-US"/>
              <a:t>Click icon to add picture</a:t>
            </a:r>
            <a:endParaRPr lang="en-RU"/>
          </a:p>
        </p:txBody>
      </p:sp>
      <p:sp>
        <p:nvSpPr>
          <p:cNvPr id="2" name="Title 1">
            <a:extLst>
              <a:ext uri="{FF2B5EF4-FFF2-40B4-BE49-F238E27FC236}">
                <a16:creationId xmlns:a16="http://schemas.microsoft.com/office/drawing/2014/main" id="{ED7450DB-2727-A306-DB85-62DAD7ADBC4C}"/>
              </a:ext>
            </a:extLst>
          </p:cNvPr>
          <p:cNvSpPr>
            <a:spLocks noGrp="1"/>
          </p:cNvSpPr>
          <p:nvPr>
            <p:ph type="title" hasCustomPrompt="1"/>
          </p:nvPr>
        </p:nvSpPr>
        <p:spPr>
          <a:xfrm>
            <a:off x="515937" y="394087"/>
            <a:ext cx="11171676" cy="965200"/>
          </a:xfrm>
        </p:spPr>
        <p:txBody>
          <a:bodyPr>
            <a:noAutofit/>
          </a:bodyPr>
          <a:lstStyle/>
          <a:p>
            <a:r>
              <a:rPr lang="en-US"/>
              <a:t>Click To Edit Master Title Style</a:t>
            </a:r>
            <a:endParaRPr lang="en-AU"/>
          </a:p>
        </p:txBody>
      </p:sp>
    </p:spTree>
    <p:extLst>
      <p:ext uri="{BB962C8B-B14F-4D97-AF65-F5344CB8AC3E}">
        <p14:creationId xmlns:p14="http://schemas.microsoft.com/office/powerpoint/2010/main" val="310824871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preserve="1">
  <p:cSld name="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2"/>
            <a:ext cx="12195175"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142384"/>
                </a:moveTo>
                <a:lnTo>
                  <a:pt x="7566660" y="147161"/>
                </a:lnTo>
                <a:lnTo>
                  <a:pt x="8250555" y="0"/>
                </a:lnTo>
                <a:lnTo>
                  <a:pt x="8936831" y="151924"/>
                </a:lnTo>
                <a:lnTo>
                  <a:pt x="9146381" y="152703"/>
                </a:lnTo>
                <a:cubicBezTo>
                  <a:pt x="9145587" y="910262"/>
                  <a:pt x="9144794" y="1667822"/>
                  <a:pt x="9144000" y="2425381"/>
                </a:cubicBezTo>
                <a:lnTo>
                  <a:pt x="0" y="2425381"/>
                </a:lnTo>
                <a:lnTo>
                  <a:pt x="0" y="142384"/>
                </a:lnTo>
                <a:close/>
              </a:path>
            </a:pathLst>
          </a:custGeom>
        </p:spPr>
        <p:txBody>
          <a:bodyPr vert="horz" lIns="0" tIns="0" rIns="0" bIns="0" rtlCol="0" anchor="ctr">
            <a:normAutofit/>
          </a:bodyPr>
          <a:lstStyle>
            <a:lvl1pPr>
              <a:defRPr lang="en-AU" sz="1600" dirty="0"/>
            </a:lvl1pPr>
          </a:lstStyle>
          <a:p>
            <a:pPr marL="0" lvl="0" indent="0" algn="ctr">
              <a:buNone/>
            </a:pPr>
            <a:r>
              <a:rPr lang="en-IN"/>
              <a:t>Click here to add image</a:t>
            </a:r>
            <a:endParaRPr lang="en-AU"/>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22" name="Freeform: Shape 8">
            <a:extLst>
              <a:ext uri="{FF2B5EF4-FFF2-40B4-BE49-F238E27FC236}">
                <a16:creationId xmlns:a16="http://schemas.microsoft.com/office/drawing/2014/main" id="{09E8F167-CEB0-2B8A-DFBB-61B9FF5EE686}"/>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ED1A7D"/>
              </a:gs>
              <a:gs pos="50000">
                <a:srgbClr val="BB1B6D"/>
              </a:gs>
              <a:gs pos="100000">
                <a:srgbClr val="891D5D"/>
              </a:gs>
            </a:gsLst>
            <a:lin ang="0" scaled="1"/>
          </a:gradFill>
          <a:ln w="8132" cap="flat">
            <a:noFill/>
            <a:prstDash val="solid"/>
            <a:miter/>
          </a:ln>
        </p:spPr>
        <p:txBody>
          <a:bodyPr rtlCol="0" anchor="ctr"/>
          <a:lstStyle/>
          <a:p>
            <a:pPr marL="0" lvl="0" defTabSz="1219170" eaLnBrk="1" latinLnBrk="0" hangingPunct="1"/>
            <a:endParaRPr lang="en-AU" sz="2400" kern="1200">
              <a:solidFill>
                <a:schemeClr val="tx1"/>
              </a:solidFill>
              <a:latin typeface="+mn-lt"/>
              <a:ea typeface="+mn-ea"/>
              <a:cs typeface="+mn-cs"/>
            </a:endParaRPr>
          </a:p>
        </p:txBody>
      </p:sp>
      <p:sp>
        <p:nvSpPr>
          <p:cNvPr id="23" name="Freeform: Shape 9">
            <a:extLst>
              <a:ext uri="{FF2B5EF4-FFF2-40B4-BE49-F238E27FC236}">
                <a16:creationId xmlns:a16="http://schemas.microsoft.com/office/drawing/2014/main" id="{C176B543-C5A8-1AFD-ECA3-DD51E3B090D0}"/>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24" name="Graphic 3">
            <a:extLst>
              <a:ext uri="{FF2B5EF4-FFF2-40B4-BE49-F238E27FC236}">
                <a16:creationId xmlns:a16="http://schemas.microsoft.com/office/drawing/2014/main" id="{06A4F699-6A17-4038-2CE9-ED7519E9AE3C}"/>
              </a:ext>
            </a:extLst>
          </p:cNvPr>
          <p:cNvGrpSpPr/>
          <p:nvPr/>
        </p:nvGrpSpPr>
        <p:grpSpPr>
          <a:xfrm>
            <a:off x="248284" y="864934"/>
            <a:ext cx="985709" cy="97980"/>
            <a:chOff x="186213" y="648700"/>
            <a:chExt cx="739282" cy="73485"/>
          </a:xfrm>
          <a:solidFill>
            <a:srgbClr val="FFFFFF"/>
          </a:solidFill>
        </p:grpSpPr>
        <p:sp>
          <p:nvSpPr>
            <p:cNvPr id="25" name="Freeform: Shape 11">
              <a:extLst>
                <a:ext uri="{FF2B5EF4-FFF2-40B4-BE49-F238E27FC236}">
                  <a16:creationId xmlns:a16="http://schemas.microsoft.com/office/drawing/2014/main" id="{1B67B133-8FB9-E6D3-4798-01540264C69A}"/>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12">
              <a:extLst>
                <a:ext uri="{FF2B5EF4-FFF2-40B4-BE49-F238E27FC236}">
                  <a16:creationId xmlns:a16="http://schemas.microsoft.com/office/drawing/2014/main" id="{C4B73B20-1B95-7A86-B61D-610B0219F3DD}"/>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27" name="Freeform: Shape 13">
              <a:extLst>
                <a:ext uri="{FF2B5EF4-FFF2-40B4-BE49-F238E27FC236}">
                  <a16:creationId xmlns:a16="http://schemas.microsoft.com/office/drawing/2014/main" id="{B5D32138-2DFA-E559-2B56-E4F9B1CB9334}"/>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8" name="Freeform: Shape 14">
              <a:extLst>
                <a:ext uri="{FF2B5EF4-FFF2-40B4-BE49-F238E27FC236}">
                  <a16:creationId xmlns:a16="http://schemas.microsoft.com/office/drawing/2014/main" id="{4BE1ACCD-000B-5B5D-4EB2-D915F96A3E1B}"/>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15">
              <a:extLst>
                <a:ext uri="{FF2B5EF4-FFF2-40B4-BE49-F238E27FC236}">
                  <a16:creationId xmlns:a16="http://schemas.microsoft.com/office/drawing/2014/main" id="{14D8E625-EDAF-94A3-C4A1-8DB610CA3221}"/>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30" name="Freeform: Shape 16">
              <a:extLst>
                <a:ext uri="{FF2B5EF4-FFF2-40B4-BE49-F238E27FC236}">
                  <a16:creationId xmlns:a16="http://schemas.microsoft.com/office/drawing/2014/main" id="{8439AFE8-936A-B581-7945-C2F2ADEBAA97}"/>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31" name="Freeform: Shape 17">
              <a:extLst>
                <a:ext uri="{FF2B5EF4-FFF2-40B4-BE49-F238E27FC236}">
                  <a16:creationId xmlns:a16="http://schemas.microsoft.com/office/drawing/2014/main" id="{E724C15E-F704-4BDB-FFE5-10F861E04F5C}"/>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32" name="Freeform: Shape 18">
              <a:extLst>
                <a:ext uri="{FF2B5EF4-FFF2-40B4-BE49-F238E27FC236}">
                  <a16:creationId xmlns:a16="http://schemas.microsoft.com/office/drawing/2014/main" id="{A306029B-2960-049C-8B5E-8DA8DCC512A7}"/>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33" name="Freeform: Shape 19">
              <a:extLst>
                <a:ext uri="{FF2B5EF4-FFF2-40B4-BE49-F238E27FC236}">
                  <a16:creationId xmlns:a16="http://schemas.microsoft.com/office/drawing/2014/main" id="{B1B60711-0A7B-3A02-4F61-586698FF45F0}"/>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34" name="Freeform: Shape 20">
              <a:extLst>
                <a:ext uri="{FF2B5EF4-FFF2-40B4-BE49-F238E27FC236}">
                  <a16:creationId xmlns:a16="http://schemas.microsoft.com/office/drawing/2014/main" id="{D4791472-3E4E-2BC8-C636-CD7121338B16}"/>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35" name="Freeform: Shape 21">
              <a:extLst>
                <a:ext uri="{FF2B5EF4-FFF2-40B4-BE49-F238E27FC236}">
                  <a16:creationId xmlns:a16="http://schemas.microsoft.com/office/drawing/2014/main" id="{4A295B6B-65B4-8DA3-B73E-9A935283BEC3}"/>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36" name="Freeform: Shape 22">
              <a:extLst>
                <a:ext uri="{FF2B5EF4-FFF2-40B4-BE49-F238E27FC236}">
                  <a16:creationId xmlns:a16="http://schemas.microsoft.com/office/drawing/2014/main" id="{7F72A67E-FAF5-D218-A544-097D17205F46}"/>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37" name="Freeform: Shape 23">
              <a:extLst>
                <a:ext uri="{FF2B5EF4-FFF2-40B4-BE49-F238E27FC236}">
                  <a16:creationId xmlns:a16="http://schemas.microsoft.com/office/drawing/2014/main" id="{36DB922A-8D6B-BEA3-0A50-5BBA9C81251F}"/>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367424514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Ligh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13AE9919-8BE1-9B8D-8546-E7527B31B533}"/>
              </a:ext>
            </a:extLst>
          </p:cNvPr>
          <p:cNvSpPr>
            <a:spLocks noGrp="1"/>
          </p:cNvSpPr>
          <p:nvPr>
            <p:ph type="title" hasCustomPrompt="1"/>
          </p:nvPr>
        </p:nvSpPr>
        <p:spPr>
          <a:xfrm>
            <a:off x="515937" y="298693"/>
            <a:ext cx="10401444" cy="1001190"/>
          </a:xfrm>
          <a:prstGeom prst="rect">
            <a:avLst/>
          </a:prstGeom>
        </p:spPr>
        <p:txBody>
          <a:bodyPr vert="horz" lIns="0" tIns="0" rIns="0" bIns="0" rtlCol="0" anchor="t">
            <a:normAutofit/>
          </a:bodyPr>
          <a:lstStyle>
            <a:lvl1pPr>
              <a:defRPr b="0" i="0">
                <a:latin typeface="PP Neue Machina Plain" pitchFamily="2" charset="77"/>
              </a:defRPr>
            </a:lvl1pPr>
          </a:lstStyle>
          <a:p>
            <a:r>
              <a:rPr lang="en-US"/>
              <a:t>Click To Edit Master Title Style</a:t>
            </a:r>
          </a:p>
        </p:txBody>
      </p:sp>
      <p:sp>
        <p:nvSpPr>
          <p:cNvPr id="11" name="Text Placeholder 2">
            <a:extLst>
              <a:ext uri="{FF2B5EF4-FFF2-40B4-BE49-F238E27FC236}">
                <a16:creationId xmlns:a16="http://schemas.microsoft.com/office/drawing/2014/main" id="{F4448EE4-2573-E7C2-4A68-4368352B1F22}"/>
              </a:ext>
            </a:extLst>
          </p:cNvPr>
          <p:cNvSpPr>
            <a:spLocks noGrp="1"/>
          </p:cNvSpPr>
          <p:nvPr>
            <p:ph idx="1"/>
          </p:nvPr>
        </p:nvSpPr>
        <p:spPr>
          <a:xfrm>
            <a:off x="515937" y="1488141"/>
            <a:ext cx="5368669" cy="5071166"/>
          </a:xfrm>
          <a:prstGeom prst="rect">
            <a:avLst/>
          </a:prstGeom>
        </p:spPr>
        <p:txBody>
          <a:bodyPr vert="horz" lIns="0" tIns="0" rIns="0" bIns="0" rtlCol="0">
            <a:normAutofit/>
          </a:bodyPr>
          <a:lstStyle>
            <a:lvl1pPr marL="2857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a:solidFill>
                  <a:schemeClr val="tx1"/>
                </a:solidFill>
              </a:defRPr>
            </a:lvl4pPr>
            <a:lvl5pPr marL="1828800" indent="0">
              <a:buNone/>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3" name="Graphic 24">
            <a:extLst>
              <a:ext uri="{FF2B5EF4-FFF2-40B4-BE49-F238E27FC236}">
                <a16:creationId xmlns:a16="http://schemas.microsoft.com/office/drawing/2014/main" id="{E392B72E-8D58-C335-D150-E580FFE46F0B}"/>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100000">
                <a:srgbClr val="7161E2"/>
              </a:gs>
              <a:gs pos="100000">
                <a:srgbClr val="7161E2"/>
              </a:gs>
              <a:gs pos="0">
                <a:srgbClr val="E3056C"/>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4" name="Graphic 26">
            <a:extLst>
              <a:ext uri="{FF2B5EF4-FFF2-40B4-BE49-F238E27FC236}">
                <a16:creationId xmlns:a16="http://schemas.microsoft.com/office/drawing/2014/main" id="{C42BFD39-B3DF-6DA7-8890-ABEA1009988D}"/>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a:gsLst>
              <a:gs pos="0">
                <a:srgbClr val="7161E2"/>
              </a:gs>
              <a:gs pos="0">
                <a:srgbClr val="7161E2"/>
              </a:gs>
              <a:gs pos="100000">
                <a:srgbClr val="E3056C"/>
              </a:gs>
            </a:gsLst>
            <a:lin ang="16200000" scaled="1"/>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8254908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2"/>
            <a:ext cx="12195175"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142384"/>
                </a:moveTo>
                <a:lnTo>
                  <a:pt x="7566660" y="147161"/>
                </a:lnTo>
                <a:lnTo>
                  <a:pt x="8250555" y="0"/>
                </a:lnTo>
                <a:lnTo>
                  <a:pt x="8936831" y="151924"/>
                </a:lnTo>
                <a:lnTo>
                  <a:pt x="9146381" y="152703"/>
                </a:lnTo>
                <a:cubicBezTo>
                  <a:pt x="9145587" y="910262"/>
                  <a:pt x="9144794" y="1667822"/>
                  <a:pt x="9144000" y="2425381"/>
                </a:cubicBezTo>
                <a:lnTo>
                  <a:pt x="0" y="2425381"/>
                </a:lnTo>
                <a:lnTo>
                  <a:pt x="0" y="142384"/>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2" name="Freeform: Shape 8">
            <a:extLst>
              <a:ext uri="{FF2B5EF4-FFF2-40B4-BE49-F238E27FC236}">
                <a16:creationId xmlns:a16="http://schemas.microsoft.com/office/drawing/2014/main" id="{C8888FA6-2148-202B-D058-477FB5944442}"/>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ED1A7D"/>
              </a:gs>
              <a:gs pos="50000">
                <a:srgbClr val="BB1B6D"/>
              </a:gs>
              <a:gs pos="100000">
                <a:srgbClr val="891D5D"/>
              </a:gs>
            </a:gsLst>
            <a:lin ang="0" scaled="1"/>
          </a:gradFill>
          <a:ln w="8132" cap="flat">
            <a:noFill/>
            <a:prstDash val="solid"/>
            <a:miter/>
          </a:ln>
        </p:spPr>
        <p:txBody>
          <a:bodyPr rtlCol="0" anchor="ctr"/>
          <a:lstStyle/>
          <a:p>
            <a:pPr marL="0" lvl="0" defTabSz="1219170" eaLnBrk="1" latinLnBrk="0" hangingPunct="1"/>
            <a:endParaRPr lang="en-AU" sz="2400" kern="1200">
              <a:solidFill>
                <a:schemeClr val="tx1"/>
              </a:solidFill>
              <a:latin typeface="+mn-lt"/>
              <a:ea typeface="+mn-ea"/>
              <a:cs typeface="+mn-cs"/>
            </a:endParaRPr>
          </a:p>
        </p:txBody>
      </p:sp>
      <p:sp>
        <p:nvSpPr>
          <p:cNvPr id="7" name="Freeform: Shape 9">
            <a:extLst>
              <a:ext uri="{FF2B5EF4-FFF2-40B4-BE49-F238E27FC236}">
                <a16:creationId xmlns:a16="http://schemas.microsoft.com/office/drawing/2014/main" id="{35F1D378-7A85-D8BF-2E95-8B4A2D19A24E}"/>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8" name="Graphic 3">
            <a:extLst>
              <a:ext uri="{FF2B5EF4-FFF2-40B4-BE49-F238E27FC236}">
                <a16:creationId xmlns:a16="http://schemas.microsoft.com/office/drawing/2014/main" id="{D272FB17-F777-265C-F8EC-F32EE1C69479}"/>
              </a:ext>
            </a:extLst>
          </p:cNvPr>
          <p:cNvGrpSpPr/>
          <p:nvPr/>
        </p:nvGrpSpPr>
        <p:grpSpPr>
          <a:xfrm>
            <a:off x="248284" y="864934"/>
            <a:ext cx="985709" cy="97980"/>
            <a:chOff x="186213" y="648700"/>
            <a:chExt cx="739282" cy="73485"/>
          </a:xfrm>
          <a:solidFill>
            <a:srgbClr val="FFFFFF"/>
          </a:solidFill>
        </p:grpSpPr>
        <p:sp>
          <p:nvSpPr>
            <p:cNvPr id="9" name="Freeform: Shape 11">
              <a:extLst>
                <a:ext uri="{FF2B5EF4-FFF2-40B4-BE49-F238E27FC236}">
                  <a16:creationId xmlns:a16="http://schemas.microsoft.com/office/drawing/2014/main" id="{05AA7361-94B0-E3BF-68EE-1B585DFB7105}"/>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0" name="Freeform: Shape 12">
              <a:extLst>
                <a:ext uri="{FF2B5EF4-FFF2-40B4-BE49-F238E27FC236}">
                  <a16:creationId xmlns:a16="http://schemas.microsoft.com/office/drawing/2014/main" id="{0BC4B5B4-BA62-CBBC-BDEF-43F437425859}"/>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3">
              <a:extLst>
                <a:ext uri="{FF2B5EF4-FFF2-40B4-BE49-F238E27FC236}">
                  <a16:creationId xmlns:a16="http://schemas.microsoft.com/office/drawing/2014/main" id="{8828A2A1-D3E7-73F0-01B7-41EF3728E317}"/>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4">
              <a:extLst>
                <a:ext uri="{FF2B5EF4-FFF2-40B4-BE49-F238E27FC236}">
                  <a16:creationId xmlns:a16="http://schemas.microsoft.com/office/drawing/2014/main" id="{E3B6A993-509D-5370-04D4-002BDA8CB19B}"/>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5">
              <a:extLst>
                <a:ext uri="{FF2B5EF4-FFF2-40B4-BE49-F238E27FC236}">
                  <a16:creationId xmlns:a16="http://schemas.microsoft.com/office/drawing/2014/main" id="{DA2B28DA-8C17-EFB9-218F-8833B01B7EC2}"/>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4" name="Freeform: Shape 16">
              <a:extLst>
                <a:ext uri="{FF2B5EF4-FFF2-40B4-BE49-F238E27FC236}">
                  <a16:creationId xmlns:a16="http://schemas.microsoft.com/office/drawing/2014/main" id="{E65DD636-F063-CC35-F4F5-64A8C1DF9816}"/>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7">
              <a:extLst>
                <a:ext uri="{FF2B5EF4-FFF2-40B4-BE49-F238E27FC236}">
                  <a16:creationId xmlns:a16="http://schemas.microsoft.com/office/drawing/2014/main" id="{DABEF873-98A9-B682-DF30-73043E7CBC9E}"/>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6" name="Freeform: Shape 18">
              <a:extLst>
                <a:ext uri="{FF2B5EF4-FFF2-40B4-BE49-F238E27FC236}">
                  <a16:creationId xmlns:a16="http://schemas.microsoft.com/office/drawing/2014/main" id="{213A74DA-4E2B-714B-3411-051F419CBE1E}"/>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7" name="Freeform: Shape 19">
              <a:extLst>
                <a:ext uri="{FF2B5EF4-FFF2-40B4-BE49-F238E27FC236}">
                  <a16:creationId xmlns:a16="http://schemas.microsoft.com/office/drawing/2014/main" id="{12C423A6-7D7F-7D07-29F6-137E36992236}"/>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8" name="Freeform: Shape 20">
              <a:extLst>
                <a:ext uri="{FF2B5EF4-FFF2-40B4-BE49-F238E27FC236}">
                  <a16:creationId xmlns:a16="http://schemas.microsoft.com/office/drawing/2014/main" id="{A68420BB-DC4E-F279-E6FA-BB978203EBC4}"/>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19" name="Freeform: Shape 21">
              <a:extLst>
                <a:ext uri="{FF2B5EF4-FFF2-40B4-BE49-F238E27FC236}">
                  <a16:creationId xmlns:a16="http://schemas.microsoft.com/office/drawing/2014/main" id="{9817906F-E478-CE6B-13F5-7E46AA928C6B}"/>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22">
              <a:extLst>
                <a:ext uri="{FF2B5EF4-FFF2-40B4-BE49-F238E27FC236}">
                  <a16:creationId xmlns:a16="http://schemas.microsoft.com/office/drawing/2014/main" id="{63D3EBB8-70BE-63C7-B0C0-59D19EE1B370}"/>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3">
              <a:extLst>
                <a:ext uri="{FF2B5EF4-FFF2-40B4-BE49-F238E27FC236}">
                  <a16:creationId xmlns:a16="http://schemas.microsoft.com/office/drawing/2014/main" id="{32AE3FFA-35F8-F746-CA7C-A6D1149AB112}"/>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33229197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82234"/>
                </a:moveTo>
                <a:lnTo>
                  <a:pt x="7566660" y="74311"/>
                </a:lnTo>
                <a:lnTo>
                  <a:pt x="8250555" y="0"/>
                </a:lnTo>
                <a:lnTo>
                  <a:pt x="8927306" y="80808"/>
                </a:lnTo>
                <a:lnTo>
                  <a:pt x="9146381" y="79854"/>
                </a:lnTo>
                <a:cubicBezTo>
                  <a:pt x="9145587" y="837413"/>
                  <a:pt x="9144794" y="1667822"/>
                  <a:pt x="9144000" y="2425381"/>
                </a:cubicBezTo>
                <a:lnTo>
                  <a:pt x="0" y="2425381"/>
                </a:lnTo>
                <a:lnTo>
                  <a:pt x="0" y="82234"/>
                </a:lnTo>
                <a:close/>
              </a:path>
            </a:pathLst>
          </a:custGeom>
          <a:noFill/>
        </p:spPr>
        <p:txBody>
          <a:bodyPr/>
          <a:lstStyle>
            <a:lvl1pPr marL="152396" indent="0">
              <a:buNone/>
              <a:defRPr/>
            </a:lvl1pPr>
          </a:lstStyle>
          <a:p>
            <a:r>
              <a:rPr lang="en-IN"/>
              <a:t> </a:t>
            </a:r>
            <a:endParaRPr lang="en-AU"/>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2" name="Freeform: Shape 8">
            <a:extLst>
              <a:ext uri="{FF2B5EF4-FFF2-40B4-BE49-F238E27FC236}">
                <a16:creationId xmlns:a16="http://schemas.microsoft.com/office/drawing/2014/main" id="{A34FC852-C9CC-7F02-D8F6-50D0E323339B}"/>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ED1A7D"/>
              </a:gs>
              <a:gs pos="50000">
                <a:srgbClr val="BB1B6D"/>
              </a:gs>
              <a:gs pos="100000">
                <a:srgbClr val="891D5D"/>
              </a:gs>
            </a:gsLst>
            <a:lin ang="0" scaled="1"/>
          </a:gradFill>
          <a:ln w="8132" cap="flat">
            <a:noFill/>
            <a:prstDash val="solid"/>
            <a:miter/>
          </a:ln>
        </p:spPr>
        <p:txBody>
          <a:bodyPr rtlCol="0" anchor="ctr"/>
          <a:lstStyle/>
          <a:p>
            <a:pPr marL="0" lvl="0" defTabSz="1219170" eaLnBrk="1" latinLnBrk="0" hangingPunct="1"/>
            <a:endParaRPr lang="en-AU" sz="2400" kern="1200">
              <a:solidFill>
                <a:schemeClr val="tx1"/>
              </a:solidFill>
              <a:latin typeface="+mn-lt"/>
              <a:ea typeface="+mn-ea"/>
              <a:cs typeface="+mn-cs"/>
            </a:endParaRPr>
          </a:p>
        </p:txBody>
      </p:sp>
      <p:sp>
        <p:nvSpPr>
          <p:cNvPr id="7" name="Freeform: Shape 9">
            <a:extLst>
              <a:ext uri="{FF2B5EF4-FFF2-40B4-BE49-F238E27FC236}">
                <a16:creationId xmlns:a16="http://schemas.microsoft.com/office/drawing/2014/main" id="{CAE76EE9-1555-C624-0157-BAD4EBEAD95F}"/>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8" name="Graphic 3">
            <a:extLst>
              <a:ext uri="{FF2B5EF4-FFF2-40B4-BE49-F238E27FC236}">
                <a16:creationId xmlns:a16="http://schemas.microsoft.com/office/drawing/2014/main" id="{AC2095C7-967F-C73C-A960-A72AA8AEB134}"/>
              </a:ext>
            </a:extLst>
          </p:cNvPr>
          <p:cNvGrpSpPr/>
          <p:nvPr/>
        </p:nvGrpSpPr>
        <p:grpSpPr>
          <a:xfrm>
            <a:off x="248284" y="864934"/>
            <a:ext cx="985709" cy="97980"/>
            <a:chOff x="186213" y="648700"/>
            <a:chExt cx="739282" cy="73485"/>
          </a:xfrm>
          <a:solidFill>
            <a:srgbClr val="FFFFFF"/>
          </a:solidFill>
        </p:grpSpPr>
        <p:sp>
          <p:nvSpPr>
            <p:cNvPr id="9" name="Freeform: Shape 11">
              <a:extLst>
                <a:ext uri="{FF2B5EF4-FFF2-40B4-BE49-F238E27FC236}">
                  <a16:creationId xmlns:a16="http://schemas.microsoft.com/office/drawing/2014/main" id="{27902D73-01F3-AFCE-30F4-F9B7B715DCD5}"/>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0" name="Freeform: Shape 12">
              <a:extLst>
                <a:ext uri="{FF2B5EF4-FFF2-40B4-BE49-F238E27FC236}">
                  <a16:creationId xmlns:a16="http://schemas.microsoft.com/office/drawing/2014/main" id="{AC786A5E-3331-1D29-4D0E-75F074236067}"/>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3">
              <a:extLst>
                <a:ext uri="{FF2B5EF4-FFF2-40B4-BE49-F238E27FC236}">
                  <a16:creationId xmlns:a16="http://schemas.microsoft.com/office/drawing/2014/main" id="{53B95C9F-A41C-FD34-5A5A-4C2AD2B8941B}"/>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4">
              <a:extLst>
                <a:ext uri="{FF2B5EF4-FFF2-40B4-BE49-F238E27FC236}">
                  <a16:creationId xmlns:a16="http://schemas.microsoft.com/office/drawing/2014/main" id="{D6F8D0EA-D004-F1E6-024C-56C8625239DA}"/>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5">
              <a:extLst>
                <a:ext uri="{FF2B5EF4-FFF2-40B4-BE49-F238E27FC236}">
                  <a16:creationId xmlns:a16="http://schemas.microsoft.com/office/drawing/2014/main" id="{7FCFD62F-A442-7768-86AD-7CE5C74BCF73}"/>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4" name="Freeform: Shape 16">
              <a:extLst>
                <a:ext uri="{FF2B5EF4-FFF2-40B4-BE49-F238E27FC236}">
                  <a16:creationId xmlns:a16="http://schemas.microsoft.com/office/drawing/2014/main" id="{2E4CBE0D-1618-16CF-FB36-56ADA9AC0EB6}"/>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7">
              <a:extLst>
                <a:ext uri="{FF2B5EF4-FFF2-40B4-BE49-F238E27FC236}">
                  <a16:creationId xmlns:a16="http://schemas.microsoft.com/office/drawing/2014/main" id="{02226BBD-7E13-2108-ED5C-B61D380F9EF0}"/>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6" name="Freeform: Shape 18">
              <a:extLst>
                <a:ext uri="{FF2B5EF4-FFF2-40B4-BE49-F238E27FC236}">
                  <a16:creationId xmlns:a16="http://schemas.microsoft.com/office/drawing/2014/main" id="{1AF5ABBE-42DC-DC29-B499-B9A0D583B7C3}"/>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7" name="Freeform: Shape 19">
              <a:extLst>
                <a:ext uri="{FF2B5EF4-FFF2-40B4-BE49-F238E27FC236}">
                  <a16:creationId xmlns:a16="http://schemas.microsoft.com/office/drawing/2014/main" id="{8A1C677B-5B3C-648D-C026-A1FDD3CE5CD6}"/>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8" name="Freeform: Shape 20">
              <a:extLst>
                <a:ext uri="{FF2B5EF4-FFF2-40B4-BE49-F238E27FC236}">
                  <a16:creationId xmlns:a16="http://schemas.microsoft.com/office/drawing/2014/main" id="{8758D377-5E48-5699-8678-C5745DFCCD73}"/>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19" name="Freeform: Shape 21">
              <a:extLst>
                <a:ext uri="{FF2B5EF4-FFF2-40B4-BE49-F238E27FC236}">
                  <a16:creationId xmlns:a16="http://schemas.microsoft.com/office/drawing/2014/main" id="{EBB7E746-E497-C79D-B88D-41534D46ABAD}"/>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22">
              <a:extLst>
                <a:ext uri="{FF2B5EF4-FFF2-40B4-BE49-F238E27FC236}">
                  <a16:creationId xmlns:a16="http://schemas.microsoft.com/office/drawing/2014/main" id="{E25C6CAD-D406-C0E9-2F29-899186FF3A3C}"/>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3">
              <a:extLst>
                <a:ext uri="{FF2B5EF4-FFF2-40B4-BE49-F238E27FC236}">
                  <a16:creationId xmlns:a16="http://schemas.microsoft.com/office/drawing/2014/main" id="{A646F106-D5EC-63A4-2C6E-70018AE02DDC}"/>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1016171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381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3810 w 9146381"/>
              <a:gd name="connsiteY7" fmla="*/ 82234 h 2425381"/>
              <a:gd name="connsiteX0" fmla="*/ 1905 w 9146381"/>
              <a:gd name="connsiteY0" fmla="*/ 79112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1905 w 9146381"/>
              <a:gd name="connsiteY7" fmla="*/ 79112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1905" y="79112"/>
                </a:moveTo>
                <a:lnTo>
                  <a:pt x="7566660" y="74311"/>
                </a:lnTo>
                <a:lnTo>
                  <a:pt x="8250555" y="0"/>
                </a:lnTo>
                <a:lnTo>
                  <a:pt x="8927306" y="80808"/>
                </a:lnTo>
                <a:lnTo>
                  <a:pt x="9146381" y="79854"/>
                </a:lnTo>
                <a:cubicBezTo>
                  <a:pt x="9145587" y="837413"/>
                  <a:pt x="9144794" y="1667822"/>
                  <a:pt x="9144000" y="2425381"/>
                </a:cubicBezTo>
                <a:lnTo>
                  <a:pt x="0" y="2425381"/>
                </a:lnTo>
                <a:lnTo>
                  <a:pt x="1905" y="79112"/>
                </a:lnTo>
                <a:close/>
              </a:path>
            </a:pathLst>
          </a:custGeom>
          <a:noFill/>
        </p:spPr>
        <p:txBody>
          <a:bodyPr/>
          <a:lstStyle>
            <a:lvl1pPr marL="152396" indent="0">
              <a:buNone/>
              <a:defRPr/>
            </a:lvl1pPr>
          </a:lstStyle>
          <a:p>
            <a:r>
              <a:rPr lang="en-IN"/>
              <a:t> </a:t>
            </a:r>
            <a:endParaRPr lang="en-AU"/>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2" name="Freeform: Shape 8">
            <a:extLst>
              <a:ext uri="{FF2B5EF4-FFF2-40B4-BE49-F238E27FC236}">
                <a16:creationId xmlns:a16="http://schemas.microsoft.com/office/drawing/2014/main" id="{F6905FB3-13B3-1236-F884-75B01C121582}"/>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ED1A7D"/>
              </a:gs>
              <a:gs pos="50000">
                <a:srgbClr val="BB1B6D"/>
              </a:gs>
              <a:gs pos="100000">
                <a:srgbClr val="891D5D"/>
              </a:gs>
            </a:gsLst>
            <a:lin ang="0" scaled="1"/>
          </a:gradFill>
          <a:ln w="8132" cap="flat">
            <a:noFill/>
            <a:prstDash val="solid"/>
            <a:miter/>
          </a:ln>
        </p:spPr>
        <p:txBody>
          <a:bodyPr rtlCol="0" anchor="ctr"/>
          <a:lstStyle/>
          <a:p>
            <a:pPr marL="0" lvl="0" defTabSz="1219170" eaLnBrk="1" latinLnBrk="0" hangingPunct="1"/>
            <a:endParaRPr lang="en-AU" sz="2400" kern="1200">
              <a:solidFill>
                <a:schemeClr val="tx1"/>
              </a:solidFill>
              <a:latin typeface="+mn-lt"/>
              <a:ea typeface="+mn-ea"/>
              <a:cs typeface="+mn-cs"/>
            </a:endParaRPr>
          </a:p>
        </p:txBody>
      </p:sp>
      <p:sp>
        <p:nvSpPr>
          <p:cNvPr id="7" name="Freeform: Shape 9">
            <a:extLst>
              <a:ext uri="{FF2B5EF4-FFF2-40B4-BE49-F238E27FC236}">
                <a16:creationId xmlns:a16="http://schemas.microsoft.com/office/drawing/2014/main" id="{AE45AB32-35CD-9B7E-C557-BB44220EB769}"/>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8" name="Graphic 3">
            <a:extLst>
              <a:ext uri="{FF2B5EF4-FFF2-40B4-BE49-F238E27FC236}">
                <a16:creationId xmlns:a16="http://schemas.microsoft.com/office/drawing/2014/main" id="{FB1FA19C-7778-BE0E-B853-6DAFB3B050DB}"/>
              </a:ext>
            </a:extLst>
          </p:cNvPr>
          <p:cNvGrpSpPr/>
          <p:nvPr/>
        </p:nvGrpSpPr>
        <p:grpSpPr>
          <a:xfrm>
            <a:off x="248284" y="864934"/>
            <a:ext cx="985709" cy="97980"/>
            <a:chOff x="186213" y="648700"/>
            <a:chExt cx="739282" cy="73485"/>
          </a:xfrm>
          <a:solidFill>
            <a:srgbClr val="FFFFFF"/>
          </a:solidFill>
        </p:grpSpPr>
        <p:sp>
          <p:nvSpPr>
            <p:cNvPr id="9" name="Freeform: Shape 11">
              <a:extLst>
                <a:ext uri="{FF2B5EF4-FFF2-40B4-BE49-F238E27FC236}">
                  <a16:creationId xmlns:a16="http://schemas.microsoft.com/office/drawing/2014/main" id="{27F7E4F4-ADED-3C68-B19B-2A9E1971DFC8}"/>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0" name="Freeform: Shape 12">
              <a:extLst>
                <a:ext uri="{FF2B5EF4-FFF2-40B4-BE49-F238E27FC236}">
                  <a16:creationId xmlns:a16="http://schemas.microsoft.com/office/drawing/2014/main" id="{2B919969-C3B0-E701-A898-F91C3BB253F4}"/>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3">
              <a:extLst>
                <a:ext uri="{FF2B5EF4-FFF2-40B4-BE49-F238E27FC236}">
                  <a16:creationId xmlns:a16="http://schemas.microsoft.com/office/drawing/2014/main" id="{4023EE2F-6C37-018D-0BF5-C1D2F03E2D9D}"/>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4">
              <a:extLst>
                <a:ext uri="{FF2B5EF4-FFF2-40B4-BE49-F238E27FC236}">
                  <a16:creationId xmlns:a16="http://schemas.microsoft.com/office/drawing/2014/main" id="{FE8CCCCF-BB20-D842-BF10-AE69A0C80317}"/>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5">
              <a:extLst>
                <a:ext uri="{FF2B5EF4-FFF2-40B4-BE49-F238E27FC236}">
                  <a16:creationId xmlns:a16="http://schemas.microsoft.com/office/drawing/2014/main" id="{46F94B13-B575-A386-F43F-4449A1FFB04C}"/>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4" name="Freeform: Shape 16">
              <a:extLst>
                <a:ext uri="{FF2B5EF4-FFF2-40B4-BE49-F238E27FC236}">
                  <a16:creationId xmlns:a16="http://schemas.microsoft.com/office/drawing/2014/main" id="{E0577A87-002B-92F3-1C79-0A1ABFCDFF80}"/>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7">
              <a:extLst>
                <a:ext uri="{FF2B5EF4-FFF2-40B4-BE49-F238E27FC236}">
                  <a16:creationId xmlns:a16="http://schemas.microsoft.com/office/drawing/2014/main" id="{7E9D2751-6B21-774B-8329-4E64E9C43906}"/>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6" name="Freeform: Shape 18">
              <a:extLst>
                <a:ext uri="{FF2B5EF4-FFF2-40B4-BE49-F238E27FC236}">
                  <a16:creationId xmlns:a16="http://schemas.microsoft.com/office/drawing/2014/main" id="{2538EC67-26C7-6592-7F74-96022387203F}"/>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7" name="Freeform: Shape 19">
              <a:extLst>
                <a:ext uri="{FF2B5EF4-FFF2-40B4-BE49-F238E27FC236}">
                  <a16:creationId xmlns:a16="http://schemas.microsoft.com/office/drawing/2014/main" id="{DC602B01-8FC2-67B6-EF38-508FB8C67BD3}"/>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8" name="Freeform: Shape 20">
              <a:extLst>
                <a:ext uri="{FF2B5EF4-FFF2-40B4-BE49-F238E27FC236}">
                  <a16:creationId xmlns:a16="http://schemas.microsoft.com/office/drawing/2014/main" id="{5C56E569-FA23-A961-7E1C-F73253DCD6DE}"/>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19" name="Freeform: Shape 21">
              <a:extLst>
                <a:ext uri="{FF2B5EF4-FFF2-40B4-BE49-F238E27FC236}">
                  <a16:creationId xmlns:a16="http://schemas.microsoft.com/office/drawing/2014/main" id="{05E93915-CDD3-0F25-844F-EF778AB839B9}"/>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22">
              <a:extLst>
                <a:ext uri="{FF2B5EF4-FFF2-40B4-BE49-F238E27FC236}">
                  <a16:creationId xmlns:a16="http://schemas.microsoft.com/office/drawing/2014/main" id="{70C772C9-087D-413A-C747-EFD0E58722F3}"/>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3">
              <a:extLst>
                <a:ext uri="{FF2B5EF4-FFF2-40B4-BE49-F238E27FC236}">
                  <a16:creationId xmlns:a16="http://schemas.microsoft.com/office/drawing/2014/main" id="{B16C58A4-D0DC-B161-C959-3B8C2D07DA84}"/>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38109075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2" name="TextBox 31">
            <a:extLst>
              <a:ext uri="{FF2B5EF4-FFF2-40B4-BE49-F238E27FC236}">
                <a16:creationId xmlns:a16="http://schemas.microsoft.com/office/drawing/2014/main" id="{AFC12F17-3943-472C-84D7-BB4FCD6677D0}"/>
              </a:ext>
            </a:extLst>
          </p:cNvPr>
          <p:cNvSpPr txBox="1"/>
          <p:nvPr/>
        </p:nvSpPr>
        <p:spPr>
          <a:xfrm>
            <a:off x="9952296" y="1668144"/>
            <a:ext cx="2042661" cy="3416320"/>
          </a:xfrm>
          <a:prstGeom prst="rect">
            <a:avLst/>
          </a:prstGeom>
          <a:noFill/>
        </p:spPr>
        <p:txBody>
          <a:bodyPr wrap="square">
            <a:spAutoFit/>
          </a:bodyPr>
          <a:lstStyle/>
          <a:p>
            <a:r>
              <a:rPr lang="en-US" sz="1200">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Tree>
    <p:extLst>
      <p:ext uri="{BB962C8B-B14F-4D97-AF65-F5344CB8AC3E}">
        <p14:creationId xmlns:p14="http://schemas.microsoft.com/office/powerpoint/2010/main" val="413332328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2" name="TextBox 31">
            <a:extLst>
              <a:ext uri="{FF2B5EF4-FFF2-40B4-BE49-F238E27FC236}">
                <a16:creationId xmlns:a16="http://schemas.microsoft.com/office/drawing/2014/main" id="{AFC12F17-3943-472C-84D7-BB4FCD6677D0}"/>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Tree>
    <p:extLst>
      <p:ext uri="{BB962C8B-B14F-4D97-AF65-F5344CB8AC3E}">
        <p14:creationId xmlns:p14="http://schemas.microsoft.com/office/powerpoint/2010/main" val="166629696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6062134" y="-18628"/>
            <a:ext cx="6130501" cy="5987839"/>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7876" h="4490879">
                <a:moveTo>
                  <a:pt x="0" y="0"/>
                </a:moveTo>
                <a:lnTo>
                  <a:pt x="4597400" y="12700"/>
                </a:lnTo>
                <a:cubicBezTo>
                  <a:pt x="4597559" y="1498722"/>
                  <a:pt x="4597717" y="2984744"/>
                  <a:pt x="4597876" y="4470766"/>
                </a:cubicBezTo>
                <a:lnTo>
                  <a:pt x="4406900" y="4475481"/>
                </a:lnTo>
                <a:lnTo>
                  <a:pt x="3713480" y="4319271"/>
                </a:lnTo>
                <a:lnTo>
                  <a:pt x="3020695" y="4490879"/>
                </a:lnTo>
                <a:lnTo>
                  <a:pt x="38100" y="4468226"/>
                </a:lnTo>
                <a:lnTo>
                  <a:pt x="0" y="0"/>
                </a:lnTo>
                <a:close/>
              </a:path>
            </a:pathLst>
          </a:custGeom>
          <a:noFill/>
        </p:spPr>
        <p:txBody>
          <a:bodyPr anchor="ctr">
            <a:normAutofit/>
          </a:bodyPr>
          <a:lstStyle>
            <a:lvl1pPr marL="152396" indent="0" algn="ctr">
              <a:buNone/>
              <a:defRPr sz="1600"/>
            </a:lvl1pPr>
          </a:lstStyle>
          <a:p>
            <a:r>
              <a:rPr lang="en-US"/>
              <a:t>Click here to add image</a:t>
            </a:r>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2"/>
                </a:solidFill>
              </a:defRPr>
            </a:lvl1pPr>
          </a:lstStyle>
          <a:p>
            <a:pPr lvl="0"/>
            <a:r>
              <a:rPr lang="en-IN"/>
              <a:t>01</a:t>
            </a:r>
            <a:endParaRPr lang="en-AU"/>
          </a:p>
        </p:txBody>
      </p:sp>
    </p:spTree>
    <p:extLst>
      <p:ext uri="{BB962C8B-B14F-4D97-AF65-F5344CB8AC3E}">
        <p14:creationId xmlns:p14="http://schemas.microsoft.com/office/powerpoint/2010/main" val="2677084411"/>
      </p:ext>
    </p:extLst>
  </p:cSld>
  <p:clrMapOvr>
    <a:masterClrMapping/>
  </p:clrMapOvr>
  <p:hf hd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6062134" y="-18628"/>
            <a:ext cx="6130501" cy="5987839"/>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7876" h="4490879">
                <a:moveTo>
                  <a:pt x="0" y="0"/>
                </a:moveTo>
                <a:lnTo>
                  <a:pt x="4597400" y="12700"/>
                </a:lnTo>
                <a:cubicBezTo>
                  <a:pt x="4597559" y="1498722"/>
                  <a:pt x="4597717" y="2984744"/>
                  <a:pt x="4597876" y="4470766"/>
                </a:cubicBezTo>
                <a:lnTo>
                  <a:pt x="4406900" y="4475481"/>
                </a:lnTo>
                <a:lnTo>
                  <a:pt x="3713480" y="4319271"/>
                </a:lnTo>
                <a:lnTo>
                  <a:pt x="3020695" y="4490879"/>
                </a:lnTo>
                <a:lnTo>
                  <a:pt x="38100" y="4468226"/>
                </a:lnTo>
                <a:lnTo>
                  <a:pt x="0" y="0"/>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2"/>
                </a:solidFill>
              </a:defRPr>
            </a:lvl1pPr>
          </a:lstStyle>
          <a:p>
            <a:pPr lvl="0"/>
            <a:r>
              <a:rPr lang="en-IN"/>
              <a:t>01</a:t>
            </a:r>
            <a:endParaRPr lang="en-AU"/>
          </a:p>
        </p:txBody>
      </p:sp>
    </p:spTree>
    <p:extLst>
      <p:ext uri="{BB962C8B-B14F-4D97-AF65-F5344CB8AC3E}">
        <p14:creationId xmlns:p14="http://schemas.microsoft.com/office/powerpoint/2010/main" val="249912290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716AEA7-9F8A-D525-41AE-E30521ED8164}"/>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8239" y="430657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2"/>
                </a:solidFill>
              </a:defRPr>
            </a:lvl1pPr>
          </a:lstStyle>
          <a:p>
            <a:pPr lvl="0"/>
            <a:r>
              <a:rPr lang="en-IN"/>
              <a:t>01</a:t>
            </a:r>
            <a:endParaRPr lang="en-AU"/>
          </a:p>
        </p:txBody>
      </p:sp>
    </p:spTree>
    <p:extLst>
      <p:ext uri="{BB962C8B-B14F-4D97-AF65-F5344CB8AC3E}">
        <p14:creationId xmlns:p14="http://schemas.microsoft.com/office/powerpoint/2010/main" val="140804331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5D17064-E21B-E636-462A-0EB402EB6CB4}"/>
              </a:ext>
            </a:extLst>
          </p:cNvPr>
          <p:cNvSpPr>
            <a:spLocks noGrp="1"/>
          </p:cNvSpPr>
          <p:nvPr>
            <p:ph type="pic" sz="quarter" idx="13" hasCustomPrompt="1"/>
          </p:nvPr>
        </p:nvSpPr>
        <p:spPr>
          <a:xfrm>
            <a:off x="0" y="-1694"/>
            <a:ext cx="12192635"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476" h="4462781">
                <a:moveTo>
                  <a:pt x="0" y="0"/>
                </a:moveTo>
                <a:lnTo>
                  <a:pt x="9144000" y="0"/>
                </a:lnTo>
                <a:cubicBezTo>
                  <a:pt x="9144159" y="1486022"/>
                  <a:pt x="9144317" y="2972044"/>
                  <a:pt x="9144476" y="4458066"/>
                </a:cubicBezTo>
                <a:lnTo>
                  <a:pt x="8953500" y="4462781"/>
                </a:lnTo>
                <a:lnTo>
                  <a:pt x="8260080" y="4306571"/>
                </a:lnTo>
                <a:lnTo>
                  <a:pt x="7551131" y="4462015"/>
                </a:lnTo>
                <a:lnTo>
                  <a:pt x="18473" y="4461299"/>
                </a:lnTo>
                <a:cubicBezTo>
                  <a:pt x="12315" y="2974199"/>
                  <a:pt x="6158" y="1487100"/>
                  <a:pt x="0" y="0"/>
                </a:cubicBez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2"/>
                </a:solidFill>
              </a:defRPr>
            </a:lvl1pPr>
          </a:lstStyle>
          <a:p>
            <a:pPr lvl="0"/>
            <a:r>
              <a:rPr lang="en-IN"/>
              <a:t>01</a:t>
            </a:r>
            <a:endParaRPr lang="en-AU"/>
          </a:p>
        </p:txBody>
      </p:sp>
    </p:spTree>
    <p:extLst>
      <p:ext uri="{BB962C8B-B14F-4D97-AF65-F5344CB8AC3E}">
        <p14:creationId xmlns:p14="http://schemas.microsoft.com/office/powerpoint/2010/main" val="501365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0" y="-1694"/>
            <a:ext cx="12192635"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476" h="4462781">
                <a:moveTo>
                  <a:pt x="0" y="0"/>
                </a:moveTo>
                <a:lnTo>
                  <a:pt x="9144000" y="0"/>
                </a:lnTo>
                <a:cubicBezTo>
                  <a:pt x="9144159" y="1486022"/>
                  <a:pt x="9144317" y="2972044"/>
                  <a:pt x="9144476" y="4458066"/>
                </a:cubicBezTo>
                <a:lnTo>
                  <a:pt x="8953500" y="4462781"/>
                </a:lnTo>
                <a:lnTo>
                  <a:pt x="8260080" y="4306571"/>
                </a:lnTo>
                <a:lnTo>
                  <a:pt x="7541895" y="4452779"/>
                </a:lnTo>
                <a:lnTo>
                  <a:pt x="0" y="4442826"/>
                </a:lnTo>
                <a:lnTo>
                  <a:pt x="0" y="0"/>
                </a:ln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817E8376-DCF6-42A2-DB79-00A8862AEDF2}"/>
              </a:ext>
            </a:extLst>
          </p:cNvPr>
          <p:cNvSpPr txBox="1"/>
          <p:nvPr/>
        </p:nvSpPr>
        <p:spPr>
          <a:xfrm>
            <a:off x="9952296" y="1668144"/>
            <a:ext cx="2042661" cy="3416320"/>
          </a:xfrm>
          <a:prstGeom prst="rect">
            <a:avLst/>
          </a:prstGeom>
          <a:noFill/>
        </p:spPr>
        <p:txBody>
          <a:bodyPr wrap="square">
            <a:spAutoFit/>
          </a:bodyPr>
          <a:lstStyle/>
          <a:p>
            <a:r>
              <a:rPr lang="en-US" sz="1200">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5269729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Dark">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13AE9919-8BE1-9B8D-8546-E7527B31B533}"/>
              </a:ext>
            </a:extLst>
          </p:cNvPr>
          <p:cNvSpPr>
            <a:spLocks noGrp="1"/>
          </p:cNvSpPr>
          <p:nvPr>
            <p:ph type="title" hasCustomPrompt="1"/>
          </p:nvPr>
        </p:nvSpPr>
        <p:spPr>
          <a:xfrm>
            <a:off x="515937" y="395775"/>
            <a:ext cx="11160122" cy="922038"/>
          </a:xfrm>
          <a:prstGeom prst="rect">
            <a:avLst/>
          </a:prstGeom>
        </p:spPr>
        <p:txBody>
          <a:bodyPr vert="horz" lIns="0" tIns="0" rIns="0" bIns="0" rtlCol="0" anchor="t">
            <a:normAutofit/>
          </a:bodyPr>
          <a:lstStyle>
            <a:lvl1pPr>
              <a:defRPr b="0" i="0">
                <a:solidFill>
                  <a:schemeClr val="tx1"/>
                </a:solidFill>
                <a:latin typeface="PP Neue Machina Plain" pitchFamily="2" charset="77"/>
              </a:defRPr>
            </a:lvl1pPr>
          </a:lstStyle>
          <a:p>
            <a:r>
              <a:rPr lang="en-US"/>
              <a:t>Click To Edit Master Title Style</a:t>
            </a:r>
          </a:p>
        </p:txBody>
      </p:sp>
      <p:sp>
        <p:nvSpPr>
          <p:cNvPr id="2" name="Text Placeholder 2">
            <a:extLst>
              <a:ext uri="{FF2B5EF4-FFF2-40B4-BE49-F238E27FC236}">
                <a16:creationId xmlns:a16="http://schemas.microsoft.com/office/drawing/2014/main" id="{A0EED260-7019-6FC1-01E9-9EE54D59D468}"/>
              </a:ext>
            </a:extLst>
          </p:cNvPr>
          <p:cNvSpPr>
            <a:spLocks noGrp="1"/>
          </p:cNvSpPr>
          <p:nvPr>
            <p:ph idx="1"/>
          </p:nvPr>
        </p:nvSpPr>
        <p:spPr>
          <a:xfrm>
            <a:off x="515937" y="1506071"/>
            <a:ext cx="5368669" cy="4876800"/>
          </a:xfrm>
          <a:prstGeom prst="rect">
            <a:avLst/>
          </a:prstGeom>
        </p:spPr>
        <p:txBody>
          <a:bodyPr vert="horz" lIns="0" tIns="0" rIns="0" bIns="0" rtlCol="0">
            <a:normAutofit/>
          </a:bodyPr>
          <a:lstStyle>
            <a:lvl1pPr marL="2857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Font typeface="Arial" panose="020B0604020202020204" pitchFamily="34" charset="0"/>
              <a:buChar char="•"/>
              <a:defRPr b="0" i="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3" name="Graphic 24">
            <a:extLst>
              <a:ext uri="{FF2B5EF4-FFF2-40B4-BE49-F238E27FC236}">
                <a16:creationId xmlns:a16="http://schemas.microsoft.com/office/drawing/2014/main" id="{A16E386D-4835-4F4A-26AF-C5859D9EAA28}"/>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w="20108" cap="flat">
            <a:noFill/>
            <a:prstDash val="solid"/>
            <a:miter/>
          </a:ln>
        </p:spPr>
        <p:txBody>
          <a:bodyPr rtlCol="0" anchor="ctr"/>
          <a:lstStyle/>
          <a:p>
            <a:endParaRPr lang="en-US" b="0" i="0">
              <a:latin typeface="Aptos" panose="020B0004020202020204" pitchFamily="34" charset="0"/>
            </a:endParaRPr>
          </a:p>
        </p:txBody>
      </p:sp>
      <p:sp>
        <p:nvSpPr>
          <p:cNvPr id="4" name="Graphic 26">
            <a:extLst>
              <a:ext uri="{FF2B5EF4-FFF2-40B4-BE49-F238E27FC236}">
                <a16:creationId xmlns:a16="http://schemas.microsoft.com/office/drawing/2014/main" id="{AA3953B6-756F-1907-7E27-B7318A10D91B}"/>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1512488778"/>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2" name="Picture Placeholder 2">
            <a:extLst>
              <a:ext uri="{FF2B5EF4-FFF2-40B4-BE49-F238E27FC236}">
                <a16:creationId xmlns:a16="http://schemas.microsoft.com/office/drawing/2014/main" id="{7AB2EE20-5AF7-A7CC-D3AF-696742A5423B}"/>
              </a:ext>
            </a:extLst>
          </p:cNvPr>
          <p:cNvSpPr>
            <a:spLocks noGrp="1"/>
          </p:cNvSpPr>
          <p:nvPr>
            <p:ph type="pic" sz="quarter" idx="13" hasCustomPrompt="1"/>
          </p:nvPr>
        </p:nvSpPr>
        <p:spPr>
          <a:xfrm>
            <a:off x="0" y="-1694"/>
            <a:ext cx="12192635"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6039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60399 h 4462781"/>
              <a:gd name="connsiteX6" fmla="*/ 0 w 9144476"/>
              <a:gd name="connsiteY6" fmla="*/ 4461876 h 4462781"/>
              <a:gd name="connsiteX7" fmla="*/ 0 w 9144476"/>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476" h="4462781">
                <a:moveTo>
                  <a:pt x="0" y="0"/>
                </a:moveTo>
                <a:lnTo>
                  <a:pt x="9144000" y="0"/>
                </a:lnTo>
                <a:cubicBezTo>
                  <a:pt x="9144159" y="1486022"/>
                  <a:pt x="9144317" y="2972044"/>
                  <a:pt x="9144476" y="4458066"/>
                </a:cubicBezTo>
                <a:lnTo>
                  <a:pt x="8953500" y="4462781"/>
                </a:lnTo>
                <a:lnTo>
                  <a:pt x="8260080" y="4306571"/>
                </a:lnTo>
                <a:lnTo>
                  <a:pt x="7541895" y="4460399"/>
                </a:lnTo>
                <a:lnTo>
                  <a:pt x="0" y="4461876"/>
                </a:lnTo>
                <a:lnTo>
                  <a:pt x="0" y="0"/>
                </a:ln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p>
            <a:r>
              <a:rPr lang="en-US" sz="933" b="0" i="0">
                <a:solidFill>
                  <a:schemeClr val="bg1"/>
                </a:solidFill>
                <a:effectLst/>
                <a:latin typeface="Verdana" panose="020B0604030504040204" pitchFamily="34" charset="0"/>
                <a:ea typeface="Verdana" panose="020B0604030504040204" pitchFamily="34" charset="0"/>
              </a:rPr>
              <a:t>Copyright </a:t>
            </a:r>
            <a:r>
              <a:rPr lang="en-US" sz="933" b="0" i="0">
                <a:solidFill>
                  <a:schemeClr val="bg1"/>
                </a:solidFill>
                <a:effectLst/>
                <a:latin typeface="Verdana" panose="020B0604030504040204" pitchFamily="34" charset="0"/>
                <a:ea typeface="Verdana" panose="020B0604030504040204" pitchFamily="34" charset="0"/>
                <a:cs typeface="Aptos" panose="020B0004020202020204" pitchFamily="34" charset="0"/>
              </a:rPr>
              <a:t>© </a:t>
            </a:r>
            <a:r>
              <a:rPr lang="en-US" sz="933" b="0" i="0">
                <a:solidFill>
                  <a:schemeClr val="bg1"/>
                </a:solidFill>
                <a:effectLst/>
                <a:latin typeface="Verdana" panose="020B0604030504040204" pitchFamily="34" charset="0"/>
                <a:ea typeface="Verdana" panose="020B0604030504040204" pitchFamily="34" charset="0"/>
              </a:rPr>
              <a:t>2025 Ascendion. All rights reserved</a:t>
            </a:r>
            <a:endParaRPr lang="en-US" sz="933" b="0" i="0">
              <a:solidFill>
                <a:schemeClr val="bg1"/>
              </a:solidFill>
              <a:latin typeface="Verdana" panose="020B0604030504040204" pitchFamily="34" charset="0"/>
              <a:ea typeface="Verdana" panose="020B0604030504040204" pitchFamily="34" charset="0"/>
            </a:endParaRP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9FB296D0-A3CE-1971-707B-D6DA2B2589AF}"/>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21010945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grpSp>
        <p:nvGrpSpPr>
          <p:cNvPr id="10" name="Group 9">
            <a:extLst>
              <a:ext uri="{FF2B5EF4-FFF2-40B4-BE49-F238E27FC236}">
                <a16:creationId xmlns:a16="http://schemas.microsoft.com/office/drawing/2014/main" id="{C8694848-DBB5-CC33-BFFD-ABB9B9448869}"/>
              </a:ext>
            </a:extLst>
          </p:cNvPr>
          <p:cNvGrpSpPr/>
          <p:nvPr/>
        </p:nvGrpSpPr>
        <p:grpSpPr>
          <a:xfrm>
            <a:off x="-25401" y="4318001"/>
            <a:ext cx="12217400" cy="2540000"/>
            <a:chOff x="-19051" y="3238500"/>
            <a:chExt cx="9163050" cy="1905000"/>
          </a:xfrm>
        </p:grpSpPr>
        <p:sp>
          <p:nvSpPr>
            <p:cNvPr id="6" name="Freeform: Shape 5">
              <a:extLst>
                <a:ext uri="{FF2B5EF4-FFF2-40B4-BE49-F238E27FC236}">
                  <a16:creationId xmlns:a16="http://schemas.microsoft.com/office/drawing/2014/main" id="{C49332EC-B95E-5892-C870-8CD1804B7887}"/>
                </a:ext>
              </a:extLst>
            </p:cNvPr>
            <p:cNvSpPr/>
            <p:nvPr/>
          </p:nvSpPr>
          <p:spPr>
            <a:xfrm>
              <a:off x="-19051" y="3238500"/>
              <a:ext cx="9163050" cy="1905000"/>
            </a:xfrm>
            <a:custGeom>
              <a:avLst/>
              <a:gdLst>
                <a:gd name="connsiteX0" fmla="*/ 0 w 5829300"/>
                <a:gd name="connsiteY0" fmla="*/ 1905000 h 1905000"/>
                <a:gd name="connsiteX1" fmla="*/ 0 w 5829300"/>
                <a:gd name="connsiteY1" fmla="*/ 134493 h 1905000"/>
                <a:gd name="connsiteX2" fmla="*/ 4285393 w 5829300"/>
                <a:gd name="connsiteY2" fmla="*/ 134493 h 1905000"/>
                <a:gd name="connsiteX3" fmla="*/ 4915853 w 5829300"/>
                <a:gd name="connsiteY3" fmla="*/ 0 h 1905000"/>
                <a:gd name="connsiteX4" fmla="*/ 5541740 w 5829300"/>
                <a:gd name="connsiteY4" fmla="*/ 134493 h 1905000"/>
                <a:gd name="connsiteX5" fmla="*/ 5829300 w 5829300"/>
                <a:gd name="connsiteY5" fmla="*/ 134493 h 1905000"/>
                <a:gd name="connsiteX6" fmla="*/ 5829300 w 5829300"/>
                <a:gd name="connsiteY6" fmla="*/ 1905000 h 1905000"/>
                <a:gd name="connsiteX7" fmla="*/ 0 w 5829300"/>
                <a:gd name="connsiteY7" fmla="*/ 1905000 h 1905000"/>
                <a:gd name="connsiteX0" fmla="*/ 3324225 w 9153525"/>
                <a:gd name="connsiteY0" fmla="*/ 1905000 h 1905000"/>
                <a:gd name="connsiteX1" fmla="*/ 0 w 9153525"/>
                <a:gd name="connsiteY1" fmla="*/ 153543 h 1905000"/>
                <a:gd name="connsiteX2" fmla="*/ 7609618 w 9153525"/>
                <a:gd name="connsiteY2" fmla="*/ 134493 h 1905000"/>
                <a:gd name="connsiteX3" fmla="*/ 8240078 w 9153525"/>
                <a:gd name="connsiteY3" fmla="*/ 0 h 1905000"/>
                <a:gd name="connsiteX4" fmla="*/ 8865965 w 9153525"/>
                <a:gd name="connsiteY4" fmla="*/ 134493 h 1905000"/>
                <a:gd name="connsiteX5" fmla="*/ 9153525 w 9153525"/>
                <a:gd name="connsiteY5" fmla="*/ 134493 h 1905000"/>
                <a:gd name="connsiteX6" fmla="*/ 9153525 w 9153525"/>
                <a:gd name="connsiteY6" fmla="*/ 1905000 h 1905000"/>
                <a:gd name="connsiteX7" fmla="*/ 3324225 w 9153525"/>
                <a:gd name="connsiteY7" fmla="*/ 1905000 h 1905000"/>
                <a:gd name="connsiteX0" fmla="*/ 0 w 9163050"/>
                <a:gd name="connsiteY0" fmla="*/ 1895475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895475 h 1905000"/>
                <a:gd name="connsiteX0" fmla="*/ 0 w 9163050"/>
                <a:gd name="connsiteY0" fmla="*/ 1902619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902619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3050" h="1905000">
                  <a:moveTo>
                    <a:pt x="0" y="1902619"/>
                  </a:moveTo>
                  <a:lnTo>
                    <a:pt x="9525" y="153543"/>
                  </a:lnTo>
                  <a:lnTo>
                    <a:pt x="7619143" y="134493"/>
                  </a:lnTo>
                  <a:lnTo>
                    <a:pt x="8249603" y="0"/>
                  </a:lnTo>
                  <a:lnTo>
                    <a:pt x="8875490" y="134493"/>
                  </a:lnTo>
                  <a:lnTo>
                    <a:pt x="9163050" y="134493"/>
                  </a:lnTo>
                  <a:lnTo>
                    <a:pt x="9163050" y="1905000"/>
                  </a:lnTo>
                  <a:lnTo>
                    <a:pt x="0" y="1902619"/>
                  </a:lnTo>
                  <a:close/>
                </a:path>
              </a:pathLst>
            </a:custGeom>
            <a:gradFill>
              <a:gsLst>
                <a:gs pos="0">
                  <a:srgbClr val="ED1A7D"/>
                </a:gs>
                <a:gs pos="50000">
                  <a:srgbClr val="BB1B6D"/>
                </a:gs>
                <a:gs pos="100000">
                  <a:srgbClr val="891D5D"/>
                </a:gs>
              </a:gsLst>
              <a:lin ang="0" scaled="1"/>
            </a:gradFill>
            <a:ln w="81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378275" y="4315015"/>
              <a:ext cx="945451" cy="171497"/>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293584" y="4573623"/>
              <a:ext cx="2413329" cy="176924"/>
            </a:xfrm>
            <a:prstGeom prst="rect">
              <a:avLst/>
            </a:prstGeom>
            <a:noFill/>
          </p:spPr>
          <p:txBody>
            <a:bodyPr wrap="square" rtlCol="0">
              <a:spAutoFit/>
            </a:bodyPr>
            <a:lstStyle/>
            <a:p>
              <a:r>
                <a:rPr lang="en-US" sz="933" b="0" i="0">
                  <a:solidFill>
                    <a:schemeClr val="bg1"/>
                  </a:solidFill>
                  <a:effectLst/>
                  <a:latin typeface="Verdana" panose="020B0604030504040204" pitchFamily="34" charset="0"/>
                  <a:ea typeface="Verdana" panose="020B0604030504040204" pitchFamily="34" charset="0"/>
                </a:rPr>
                <a:t>Copyright </a:t>
              </a:r>
              <a:r>
                <a:rPr lang="en-US" sz="933" b="0" i="0">
                  <a:solidFill>
                    <a:schemeClr val="bg1"/>
                  </a:solidFill>
                  <a:effectLst/>
                  <a:latin typeface="Verdana" panose="020B0604030504040204" pitchFamily="34" charset="0"/>
                  <a:ea typeface="Verdana" panose="020B0604030504040204" pitchFamily="34" charset="0"/>
                  <a:cs typeface="Aptos" panose="020B0004020202020204" pitchFamily="34" charset="0"/>
                </a:rPr>
                <a:t>© </a:t>
              </a:r>
              <a:r>
                <a:rPr lang="en-US" sz="933" b="0" i="0">
                  <a:solidFill>
                    <a:schemeClr val="bg1"/>
                  </a:solidFill>
                  <a:effectLst/>
                  <a:latin typeface="Verdana" panose="020B0604030504040204" pitchFamily="34" charset="0"/>
                  <a:ea typeface="Verdana" panose="020B0604030504040204" pitchFamily="34" charset="0"/>
                </a:rPr>
                <a:t>2025 Ascendion. All rights reserved</a:t>
              </a:r>
              <a:endParaRPr lang="en-US" sz="933" b="0" i="0">
                <a:solidFill>
                  <a:schemeClr val="bg1"/>
                </a:solidFill>
                <a:latin typeface="Verdana" panose="020B0604030504040204" pitchFamily="34" charset="0"/>
                <a:ea typeface="Verdana" panose="020B0604030504040204" pitchFamily="34" charset="0"/>
              </a:endParaRPr>
            </a:p>
          </p:txBody>
        </p:sp>
        <p:sp>
          <p:nvSpPr>
            <p:cNvPr id="7" name="Freeform: Shape 6">
              <a:extLst>
                <a:ext uri="{FF2B5EF4-FFF2-40B4-BE49-F238E27FC236}">
                  <a16:creationId xmlns:a16="http://schemas.microsoft.com/office/drawing/2014/main" id="{062A0499-A8C5-48B9-4332-0E2E556AADE8}"/>
                </a:ext>
              </a:extLst>
            </p:cNvPr>
            <p:cNvSpPr/>
            <p:nvPr/>
          </p:nvSpPr>
          <p:spPr>
            <a:xfrm>
              <a:off x="7594568" y="3364420"/>
              <a:ext cx="1126807" cy="257746"/>
            </a:xfrm>
            <a:custGeom>
              <a:avLst/>
              <a:gdLst>
                <a:gd name="connsiteX0" fmla="*/ 649986 w 1126807"/>
                <a:gd name="connsiteY0" fmla="*/ 95 h 257746"/>
                <a:gd name="connsiteX1" fmla="*/ 695421 w 1126807"/>
                <a:gd name="connsiteY1" fmla="*/ 9715 h 257746"/>
                <a:gd name="connsiteX2" fmla="*/ 761524 w 1126807"/>
                <a:gd name="connsiteY2" fmla="*/ 85725 h 257746"/>
                <a:gd name="connsiteX3" fmla="*/ 695421 w 1126807"/>
                <a:gd name="connsiteY3" fmla="*/ 133731 h 257746"/>
                <a:gd name="connsiteX4" fmla="*/ 649986 w 1126807"/>
                <a:gd name="connsiteY4" fmla="*/ 124111 h 257746"/>
                <a:gd name="connsiteX5" fmla="*/ 649986 w 1126807"/>
                <a:gd name="connsiteY5" fmla="*/ 95 h 257746"/>
                <a:gd name="connsiteX6" fmla="*/ 695421 w 1126807"/>
                <a:gd name="connsiteY6" fmla="*/ 105537 h 257746"/>
                <a:gd name="connsiteX7" fmla="*/ 730949 w 1126807"/>
                <a:gd name="connsiteY7" fmla="*/ 79153 h 257746"/>
                <a:gd name="connsiteX8" fmla="*/ 695421 w 1126807"/>
                <a:gd name="connsiteY8" fmla="*/ 37624 h 257746"/>
                <a:gd name="connsiteX9" fmla="*/ 680656 w 1126807"/>
                <a:gd name="connsiteY9" fmla="*/ 34481 h 257746"/>
                <a:gd name="connsiteX10" fmla="*/ 680656 w 1126807"/>
                <a:gd name="connsiteY10" fmla="*/ 102394 h 257746"/>
                <a:gd name="connsiteX11" fmla="*/ 695421 w 1126807"/>
                <a:gd name="connsiteY11" fmla="*/ 105537 h 257746"/>
                <a:gd name="connsiteX12" fmla="*/ 856107 w 1126807"/>
                <a:gd name="connsiteY12" fmla="*/ 43910 h 257746"/>
                <a:gd name="connsiteX13" fmla="*/ 856107 w 1126807"/>
                <a:gd name="connsiteY13" fmla="*/ 71914 h 257746"/>
                <a:gd name="connsiteX14" fmla="*/ 829056 w 1126807"/>
                <a:gd name="connsiteY14" fmla="*/ 66199 h 257746"/>
                <a:gd name="connsiteX15" fmla="*/ 829056 w 1126807"/>
                <a:gd name="connsiteY15" fmla="*/ 134112 h 257746"/>
                <a:gd name="connsiteX16" fmla="*/ 856107 w 1126807"/>
                <a:gd name="connsiteY16" fmla="*/ 139827 h 257746"/>
                <a:gd name="connsiteX17" fmla="*/ 856107 w 1126807"/>
                <a:gd name="connsiteY17" fmla="*/ 168021 h 257746"/>
                <a:gd name="connsiteX18" fmla="*/ 771430 w 1126807"/>
                <a:gd name="connsiteY18" fmla="*/ 150019 h 257746"/>
                <a:gd name="connsiteX19" fmla="*/ 771430 w 1126807"/>
                <a:gd name="connsiteY19" fmla="*/ 121920 h 257746"/>
                <a:gd name="connsiteX20" fmla="*/ 798576 w 1126807"/>
                <a:gd name="connsiteY20" fmla="*/ 127635 h 257746"/>
                <a:gd name="connsiteX21" fmla="*/ 798576 w 1126807"/>
                <a:gd name="connsiteY21" fmla="*/ 59722 h 257746"/>
                <a:gd name="connsiteX22" fmla="*/ 771430 w 1126807"/>
                <a:gd name="connsiteY22" fmla="*/ 54007 h 257746"/>
                <a:gd name="connsiteX23" fmla="*/ 771430 w 1126807"/>
                <a:gd name="connsiteY23" fmla="*/ 26003 h 257746"/>
                <a:gd name="connsiteX24" fmla="*/ 856107 w 1126807"/>
                <a:gd name="connsiteY24" fmla="*/ 44006 h 257746"/>
                <a:gd name="connsiteX25" fmla="*/ 927830 w 1126807"/>
                <a:gd name="connsiteY25" fmla="*/ 56674 h 257746"/>
                <a:gd name="connsiteX26" fmla="*/ 989934 w 1126807"/>
                <a:gd name="connsiteY26" fmla="*/ 134207 h 257746"/>
                <a:gd name="connsiteX27" fmla="*/ 927830 w 1126807"/>
                <a:gd name="connsiteY27" fmla="*/ 185547 h 257746"/>
                <a:gd name="connsiteX28" fmla="*/ 865442 w 1126807"/>
                <a:gd name="connsiteY28" fmla="*/ 107728 h 257746"/>
                <a:gd name="connsiteX29" fmla="*/ 927830 w 1126807"/>
                <a:gd name="connsiteY29" fmla="*/ 56578 h 257746"/>
                <a:gd name="connsiteX30" fmla="*/ 927830 w 1126807"/>
                <a:gd name="connsiteY30" fmla="*/ 156591 h 257746"/>
                <a:gd name="connsiteX31" fmla="*/ 958406 w 1126807"/>
                <a:gd name="connsiteY31" fmla="*/ 127540 h 257746"/>
                <a:gd name="connsiteX32" fmla="*/ 927830 w 1126807"/>
                <a:gd name="connsiteY32" fmla="*/ 85630 h 257746"/>
                <a:gd name="connsiteX33" fmla="*/ 897065 w 1126807"/>
                <a:gd name="connsiteY33" fmla="*/ 114395 h 257746"/>
                <a:gd name="connsiteX34" fmla="*/ 927830 w 1126807"/>
                <a:gd name="connsiteY34" fmla="*/ 156496 h 257746"/>
                <a:gd name="connsiteX35" fmla="*/ 1005173 w 1126807"/>
                <a:gd name="connsiteY35" fmla="*/ 75533 h 257746"/>
                <a:gd name="connsiteX36" fmla="*/ 1062895 w 1126807"/>
                <a:gd name="connsiteY36" fmla="*/ 87821 h 257746"/>
                <a:gd name="connsiteX37" fmla="*/ 1096232 w 1126807"/>
                <a:gd name="connsiteY37" fmla="*/ 208693 h 257746"/>
                <a:gd name="connsiteX38" fmla="*/ 1096232 w 1126807"/>
                <a:gd name="connsiteY38" fmla="*/ 94869 h 257746"/>
                <a:gd name="connsiteX39" fmla="*/ 1126808 w 1126807"/>
                <a:gd name="connsiteY39" fmla="*/ 101346 h 257746"/>
                <a:gd name="connsiteX40" fmla="*/ 1126808 w 1126807"/>
                <a:gd name="connsiteY40" fmla="*/ 225362 h 257746"/>
                <a:gd name="connsiteX41" fmla="*/ 1069086 w 1126807"/>
                <a:gd name="connsiteY41" fmla="*/ 213074 h 257746"/>
                <a:gd name="connsiteX42" fmla="*/ 1035749 w 1126807"/>
                <a:gd name="connsiteY42" fmla="*/ 92202 h 257746"/>
                <a:gd name="connsiteX43" fmla="*/ 1035749 w 1126807"/>
                <a:gd name="connsiteY43" fmla="*/ 206026 h 257746"/>
                <a:gd name="connsiteX44" fmla="*/ 1005173 w 1126807"/>
                <a:gd name="connsiteY44" fmla="*/ 199549 h 257746"/>
                <a:gd name="connsiteX45" fmla="*/ 1005173 w 1126807"/>
                <a:gd name="connsiteY45" fmla="*/ 75533 h 257746"/>
                <a:gd name="connsiteX46" fmla="*/ 38005 w 1126807"/>
                <a:gd name="connsiteY46" fmla="*/ 125730 h 257746"/>
                <a:gd name="connsiteX47" fmla="*/ 94012 w 1126807"/>
                <a:gd name="connsiteY47" fmla="*/ 113824 h 257746"/>
                <a:gd name="connsiteX48" fmla="*/ 131921 w 1126807"/>
                <a:gd name="connsiteY48" fmla="*/ 229743 h 257746"/>
                <a:gd name="connsiteX49" fmla="*/ 99441 w 1126807"/>
                <a:gd name="connsiteY49" fmla="*/ 236601 h 257746"/>
                <a:gd name="connsiteX50" fmla="*/ 88297 w 1126807"/>
                <a:gd name="connsiteY50" fmla="*/ 201454 h 257746"/>
                <a:gd name="connsiteX51" fmla="*/ 43244 w 1126807"/>
                <a:gd name="connsiteY51" fmla="*/ 211074 h 257746"/>
                <a:gd name="connsiteX52" fmla="*/ 32099 w 1126807"/>
                <a:gd name="connsiteY52" fmla="*/ 250889 h 257746"/>
                <a:gd name="connsiteX53" fmla="*/ 0 w 1126807"/>
                <a:gd name="connsiteY53" fmla="*/ 257746 h 257746"/>
                <a:gd name="connsiteX54" fmla="*/ 38005 w 1126807"/>
                <a:gd name="connsiteY54" fmla="*/ 125635 h 257746"/>
                <a:gd name="connsiteX55" fmla="*/ 79915 w 1126807"/>
                <a:gd name="connsiteY55" fmla="*/ 175355 h 257746"/>
                <a:gd name="connsiteX56" fmla="*/ 65818 w 1126807"/>
                <a:gd name="connsiteY56" fmla="*/ 131064 h 257746"/>
                <a:gd name="connsiteX57" fmla="*/ 51721 w 1126807"/>
                <a:gd name="connsiteY57" fmla="*/ 181356 h 257746"/>
                <a:gd name="connsiteX58" fmla="*/ 80010 w 1126807"/>
                <a:gd name="connsiteY58" fmla="*/ 175355 h 257746"/>
                <a:gd name="connsiteX59" fmla="*/ 194025 w 1126807"/>
                <a:gd name="connsiteY59" fmla="*/ 218980 h 257746"/>
                <a:gd name="connsiteX60" fmla="*/ 134493 w 1126807"/>
                <a:gd name="connsiteY60" fmla="*/ 180785 h 257746"/>
                <a:gd name="connsiteX61" fmla="*/ 166116 w 1126807"/>
                <a:gd name="connsiteY61" fmla="*/ 174022 h 257746"/>
                <a:gd name="connsiteX62" fmla="*/ 194691 w 1126807"/>
                <a:gd name="connsiteY62" fmla="*/ 192024 h 257746"/>
                <a:gd name="connsiteX63" fmla="*/ 216027 w 1126807"/>
                <a:gd name="connsiteY63" fmla="*/ 176594 h 257746"/>
                <a:gd name="connsiteX64" fmla="*/ 205931 w 1126807"/>
                <a:gd name="connsiteY64" fmla="*/ 169259 h 257746"/>
                <a:gd name="connsiteX65" fmla="*/ 166211 w 1126807"/>
                <a:gd name="connsiteY65" fmla="*/ 166783 h 257746"/>
                <a:gd name="connsiteX66" fmla="*/ 139256 w 1126807"/>
                <a:gd name="connsiteY66" fmla="*/ 138589 h 257746"/>
                <a:gd name="connsiteX67" fmla="*/ 187547 w 1126807"/>
                <a:gd name="connsiteY67" fmla="*/ 91345 h 257746"/>
                <a:gd name="connsiteX68" fmla="*/ 242888 w 1126807"/>
                <a:gd name="connsiteY68" fmla="*/ 124777 h 257746"/>
                <a:gd name="connsiteX69" fmla="*/ 211455 w 1126807"/>
                <a:gd name="connsiteY69" fmla="*/ 131445 h 257746"/>
                <a:gd name="connsiteX70" fmla="*/ 188024 w 1126807"/>
                <a:gd name="connsiteY70" fmla="*/ 117443 h 257746"/>
                <a:gd name="connsiteX71" fmla="*/ 170879 w 1126807"/>
                <a:gd name="connsiteY71" fmla="*/ 131159 h 257746"/>
                <a:gd name="connsiteX72" fmla="*/ 180118 w 1126807"/>
                <a:gd name="connsiteY72" fmla="*/ 137827 h 257746"/>
                <a:gd name="connsiteX73" fmla="*/ 218694 w 1126807"/>
                <a:gd name="connsiteY73" fmla="*/ 139636 h 257746"/>
                <a:gd name="connsiteX74" fmla="*/ 247460 w 1126807"/>
                <a:gd name="connsiteY74" fmla="*/ 168497 h 257746"/>
                <a:gd name="connsiteX75" fmla="*/ 193929 w 1126807"/>
                <a:gd name="connsiteY75" fmla="*/ 218885 h 257746"/>
                <a:gd name="connsiteX76" fmla="*/ 256413 w 1126807"/>
                <a:gd name="connsiteY76" fmla="*/ 141161 h 257746"/>
                <a:gd name="connsiteX77" fmla="*/ 319373 w 1126807"/>
                <a:gd name="connsiteY77" fmla="*/ 63436 h 257746"/>
                <a:gd name="connsiteX78" fmla="*/ 379476 w 1126807"/>
                <a:gd name="connsiteY78" fmla="*/ 100965 h 257746"/>
                <a:gd name="connsiteX79" fmla="*/ 348044 w 1126807"/>
                <a:gd name="connsiteY79" fmla="*/ 107633 h 257746"/>
                <a:gd name="connsiteX80" fmla="*/ 319564 w 1126807"/>
                <a:gd name="connsiteY80" fmla="*/ 92393 h 257746"/>
                <a:gd name="connsiteX81" fmla="*/ 288131 w 1126807"/>
                <a:gd name="connsiteY81" fmla="*/ 134398 h 257746"/>
                <a:gd name="connsiteX82" fmla="*/ 319564 w 1126807"/>
                <a:gd name="connsiteY82" fmla="*/ 163259 h 257746"/>
                <a:gd name="connsiteX83" fmla="*/ 348044 w 1126807"/>
                <a:gd name="connsiteY83" fmla="*/ 135731 h 257746"/>
                <a:gd name="connsiteX84" fmla="*/ 379476 w 1126807"/>
                <a:gd name="connsiteY84" fmla="*/ 129064 h 257746"/>
                <a:gd name="connsiteX85" fmla="*/ 319373 w 1126807"/>
                <a:gd name="connsiteY85" fmla="*/ 192310 h 257746"/>
                <a:gd name="connsiteX86" fmla="*/ 256413 w 1126807"/>
                <a:gd name="connsiteY86" fmla="*/ 141161 h 257746"/>
                <a:gd name="connsiteX87" fmla="*/ 394430 w 1126807"/>
                <a:gd name="connsiteY87" fmla="*/ 49911 h 257746"/>
                <a:gd name="connsiteX88" fmla="*/ 488823 w 1126807"/>
                <a:gd name="connsiteY88" fmla="*/ 29813 h 257746"/>
                <a:gd name="connsiteX89" fmla="*/ 488823 w 1126807"/>
                <a:gd name="connsiteY89" fmla="*/ 57817 h 257746"/>
                <a:gd name="connsiteX90" fmla="*/ 425196 w 1126807"/>
                <a:gd name="connsiteY90" fmla="*/ 71342 h 257746"/>
                <a:gd name="connsiteX91" fmla="*/ 425196 w 1126807"/>
                <a:gd name="connsiteY91" fmla="*/ 92107 h 257746"/>
                <a:gd name="connsiteX92" fmla="*/ 480441 w 1126807"/>
                <a:gd name="connsiteY92" fmla="*/ 80391 h 257746"/>
                <a:gd name="connsiteX93" fmla="*/ 480441 w 1126807"/>
                <a:gd name="connsiteY93" fmla="*/ 106775 h 257746"/>
                <a:gd name="connsiteX94" fmla="*/ 425196 w 1126807"/>
                <a:gd name="connsiteY94" fmla="*/ 118491 h 257746"/>
                <a:gd name="connsiteX95" fmla="*/ 425196 w 1126807"/>
                <a:gd name="connsiteY95" fmla="*/ 139446 h 257746"/>
                <a:gd name="connsiteX96" fmla="*/ 488823 w 1126807"/>
                <a:gd name="connsiteY96" fmla="*/ 125921 h 257746"/>
                <a:gd name="connsiteX97" fmla="*/ 488823 w 1126807"/>
                <a:gd name="connsiteY97" fmla="*/ 153924 h 257746"/>
                <a:gd name="connsiteX98" fmla="*/ 394430 w 1126807"/>
                <a:gd name="connsiteY98" fmla="*/ 174022 h 257746"/>
                <a:gd name="connsiteX99" fmla="*/ 394430 w 1126807"/>
                <a:gd name="connsiteY99" fmla="*/ 50006 h 257746"/>
                <a:gd name="connsiteX100" fmla="*/ 507397 w 1126807"/>
                <a:gd name="connsiteY100" fmla="*/ 25908 h 257746"/>
                <a:gd name="connsiteX101" fmla="*/ 565118 w 1126807"/>
                <a:gd name="connsiteY101" fmla="*/ 13621 h 257746"/>
                <a:gd name="connsiteX102" fmla="*/ 598456 w 1126807"/>
                <a:gd name="connsiteY102" fmla="*/ 120301 h 257746"/>
                <a:gd name="connsiteX103" fmla="*/ 598456 w 1126807"/>
                <a:gd name="connsiteY103" fmla="*/ 6477 h 257746"/>
                <a:gd name="connsiteX104" fmla="*/ 629126 w 1126807"/>
                <a:gd name="connsiteY104" fmla="*/ 0 h 257746"/>
                <a:gd name="connsiteX105" fmla="*/ 629126 w 1126807"/>
                <a:gd name="connsiteY105" fmla="*/ 124015 h 257746"/>
                <a:gd name="connsiteX106" fmla="*/ 571405 w 1126807"/>
                <a:gd name="connsiteY106" fmla="*/ 136303 h 257746"/>
                <a:gd name="connsiteX107" fmla="*/ 538067 w 1126807"/>
                <a:gd name="connsiteY107" fmla="*/ 29623 h 257746"/>
                <a:gd name="connsiteX108" fmla="*/ 538067 w 1126807"/>
                <a:gd name="connsiteY108" fmla="*/ 143447 h 257746"/>
                <a:gd name="connsiteX109" fmla="*/ 507397 w 1126807"/>
                <a:gd name="connsiteY109" fmla="*/ 149923 h 257746"/>
                <a:gd name="connsiteX110" fmla="*/ 507397 w 1126807"/>
                <a:gd name="connsiteY110" fmla="*/ 25908 h 25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26807" h="257746">
                  <a:moveTo>
                    <a:pt x="649986" y="95"/>
                  </a:moveTo>
                  <a:lnTo>
                    <a:pt x="695421" y="9715"/>
                  </a:lnTo>
                  <a:cubicBezTo>
                    <a:pt x="727901" y="16573"/>
                    <a:pt x="761524" y="32385"/>
                    <a:pt x="761524" y="85725"/>
                  </a:cubicBezTo>
                  <a:cubicBezTo>
                    <a:pt x="761524" y="139160"/>
                    <a:pt x="727901" y="140684"/>
                    <a:pt x="695421" y="133731"/>
                  </a:cubicBezTo>
                  <a:lnTo>
                    <a:pt x="649986" y="124111"/>
                  </a:lnTo>
                  <a:lnTo>
                    <a:pt x="649986" y="95"/>
                  </a:lnTo>
                  <a:close/>
                  <a:moveTo>
                    <a:pt x="695421" y="105537"/>
                  </a:moveTo>
                  <a:cubicBezTo>
                    <a:pt x="715804" y="109823"/>
                    <a:pt x="730949" y="112395"/>
                    <a:pt x="730949" y="79153"/>
                  </a:cubicBezTo>
                  <a:cubicBezTo>
                    <a:pt x="730949" y="45911"/>
                    <a:pt x="715614" y="41910"/>
                    <a:pt x="695421" y="37624"/>
                  </a:cubicBezTo>
                  <a:lnTo>
                    <a:pt x="680656" y="34481"/>
                  </a:lnTo>
                  <a:lnTo>
                    <a:pt x="680656" y="102394"/>
                  </a:lnTo>
                  <a:cubicBezTo>
                    <a:pt x="680656" y="102394"/>
                    <a:pt x="695421" y="105537"/>
                    <a:pt x="695421" y="105537"/>
                  </a:cubicBezTo>
                  <a:close/>
                  <a:moveTo>
                    <a:pt x="856107" y="43910"/>
                  </a:moveTo>
                  <a:lnTo>
                    <a:pt x="856107" y="71914"/>
                  </a:lnTo>
                  <a:cubicBezTo>
                    <a:pt x="856107" y="71914"/>
                    <a:pt x="829056" y="66199"/>
                    <a:pt x="829056" y="66199"/>
                  </a:cubicBezTo>
                  <a:lnTo>
                    <a:pt x="829056" y="134112"/>
                  </a:lnTo>
                  <a:cubicBezTo>
                    <a:pt x="829056" y="134112"/>
                    <a:pt x="856107" y="139827"/>
                    <a:pt x="856107" y="139827"/>
                  </a:cubicBezTo>
                  <a:lnTo>
                    <a:pt x="856107" y="168021"/>
                  </a:lnTo>
                  <a:cubicBezTo>
                    <a:pt x="856107" y="168021"/>
                    <a:pt x="771430" y="150019"/>
                    <a:pt x="771430" y="150019"/>
                  </a:cubicBezTo>
                  <a:lnTo>
                    <a:pt x="771430" y="121920"/>
                  </a:lnTo>
                  <a:cubicBezTo>
                    <a:pt x="771430" y="121920"/>
                    <a:pt x="798576" y="127635"/>
                    <a:pt x="798576" y="127635"/>
                  </a:cubicBezTo>
                  <a:lnTo>
                    <a:pt x="798576" y="59722"/>
                  </a:lnTo>
                  <a:cubicBezTo>
                    <a:pt x="798576" y="59722"/>
                    <a:pt x="771430" y="54007"/>
                    <a:pt x="771430" y="54007"/>
                  </a:cubicBezTo>
                  <a:lnTo>
                    <a:pt x="771430" y="26003"/>
                  </a:lnTo>
                  <a:cubicBezTo>
                    <a:pt x="771430" y="26003"/>
                    <a:pt x="856107" y="44006"/>
                    <a:pt x="856107" y="44006"/>
                  </a:cubicBezTo>
                  <a:close/>
                  <a:moveTo>
                    <a:pt x="927830" y="56674"/>
                  </a:moveTo>
                  <a:cubicBezTo>
                    <a:pt x="966406" y="64865"/>
                    <a:pt x="989934" y="97631"/>
                    <a:pt x="989934" y="134207"/>
                  </a:cubicBezTo>
                  <a:cubicBezTo>
                    <a:pt x="989934" y="170974"/>
                    <a:pt x="966406" y="193739"/>
                    <a:pt x="927830" y="185547"/>
                  </a:cubicBezTo>
                  <a:cubicBezTo>
                    <a:pt x="889159" y="177356"/>
                    <a:pt x="865442" y="144494"/>
                    <a:pt x="865442" y="107728"/>
                  </a:cubicBezTo>
                  <a:cubicBezTo>
                    <a:pt x="865442" y="71152"/>
                    <a:pt x="889159" y="48387"/>
                    <a:pt x="927830" y="56578"/>
                  </a:cubicBezTo>
                  <a:moveTo>
                    <a:pt x="927830" y="156591"/>
                  </a:moveTo>
                  <a:cubicBezTo>
                    <a:pt x="948405" y="160973"/>
                    <a:pt x="958406" y="150114"/>
                    <a:pt x="958406" y="127540"/>
                  </a:cubicBezTo>
                  <a:cubicBezTo>
                    <a:pt x="958406" y="104965"/>
                    <a:pt x="948119" y="90011"/>
                    <a:pt x="927830" y="85630"/>
                  </a:cubicBezTo>
                  <a:cubicBezTo>
                    <a:pt x="907257" y="81248"/>
                    <a:pt x="897065" y="92107"/>
                    <a:pt x="897065" y="114395"/>
                  </a:cubicBezTo>
                  <a:cubicBezTo>
                    <a:pt x="897065" y="136684"/>
                    <a:pt x="907352" y="152114"/>
                    <a:pt x="927830" y="156496"/>
                  </a:cubicBezTo>
                  <a:moveTo>
                    <a:pt x="1005173" y="75533"/>
                  </a:moveTo>
                  <a:lnTo>
                    <a:pt x="1062895" y="87821"/>
                  </a:lnTo>
                  <a:lnTo>
                    <a:pt x="1096232" y="208693"/>
                  </a:lnTo>
                  <a:lnTo>
                    <a:pt x="1096232" y="94869"/>
                  </a:lnTo>
                  <a:cubicBezTo>
                    <a:pt x="1096232" y="94869"/>
                    <a:pt x="1126808" y="101346"/>
                    <a:pt x="1126808" y="101346"/>
                  </a:cubicBezTo>
                  <a:lnTo>
                    <a:pt x="1126808" y="225362"/>
                  </a:lnTo>
                  <a:cubicBezTo>
                    <a:pt x="1126808" y="225362"/>
                    <a:pt x="1069086" y="213074"/>
                    <a:pt x="1069086" y="213074"/>
                  </a:cubicBezTo>
                  <a:lnTo>
                    <a:pt x="1035749" y="92202"/>
                  </a:lnTo>
                  <a:lnTo>
                    <a:pt x="1035749" y="206026"/>
                  </a:lnTo>
                  <a:cubicBezTo>
                    <a:pt x="1035749" y="206026"/>
                    <a:pt x="1005173" y="199549"/>
                    <a:pt x="1005173" y="199549"/>
                  </a:cubicBezTo>
                  <a:lnTo>
                    <a:pt x="1005173" y="75533"/>
                  </a:lnTo>
                  <a:close/>
                  <a:moveTo>
                    <a:pt x="38005" y="125730"/>
                  </a:moveTo>
                  <a:lnTo>
                    <a:pt x="94012" y="113824"/>
                  </a:lnTo>
                  <a:lnTo>
                    <a:pt x="131921" y="229743"/>
                  </a:lnTo>
                  <a:lnTo>
                    <a:pt x="99441" y="236601"/>
                  </a:lnTo>
                  <a:lnTo>
                    <a:pt x="88297" y="201454"/>
                  </a:lnTo>
                  <a:lnTo>
                    <a:pt x="43244" y="211074"/>
                  </a:lnTo>
                  <a:lnTo>
                    <a:pt x="32099" y="250889"/>
                  </a:lnTo>
                  <a:lnTo>
                    <a:pt x="0" y="257746"/>
                  </a:lnTo>
                  <a:lnTo>
                    <a:pt x="38005" y="125635"/>
                  </a:lnTo>
                  <a:close/>
                  <a:moveTo>
                    <a:pt x="79915" y="175355"/>
                  </a:moveTo>
                  <a:lnTo>
                    <a:pt x="65818" y="131064"/>
                  </a:lnTo>
                  <a:lnTo>
                    <a:pt x="51721" y="181356"/>
                  </a:lnTo>
                  <a:lnTo>
                    <a:pt x="80010" y="175355"/>
                  </a:lnTo>
                  <a:close/>
                  <a:moveTo>
                    <a:pt x="194025" y="218980"/>
                  </a:moveTo>
                  <a:cubicBezTo>
                    <a:pt x="152114" y="227838"/>
                    <a:pt x="134493" y="212979"/>
                    <a:pt x="134493" y="180785"/>
                  </a:cubicBezTo>
                  <a:lnTo>
                    <a:pt x="166116" y="174022"/>
                  </a:lnTo>
                  <a:cubicBezTo>
                    <a:pt x="166116" y="191643"/>
                    <a:pt x="172688" y="196691"/>
                    <a:pt x="194691" y="192024"/>
                  </a:cubicBezTo>
                  <a:cubicBezTo>
                    <a:pt x="209645" y="188881"/>
                    <a:pt x="216027" y="184309"/>
                    <a:pt x="216027" y="176594"/>
                  </a:cubicBezTo>
                  <a:cubicBezTo>
                    <a:pt x="216027" y="172212"/>
                    <a:pt x="212693" y="169545"/>
                    <a:pt x="205931" y="169259"/>
                  </a:cubicBezTo>
                  <a:lnTo>
                    <a:pt x="166211" y="166783"/>
                  </a:lnTo>
                  <a:cubicBezTo>
                    <a:pt x="145637" y="165354"/>
                    <a:pt x="139256" y="154210"/>
                    <a:pt x="139256" y="138589"/>
                  </a:cubicBezTo>
                  <a:cubicBezTo>
                    <a:pt x="139256" y="114490"/>
                    <a:pt x="156401" y="98012"/>
                    <a:pt x="187547" y="91345"/>
                  </a:cubicBezTo>
                  <a:cubicBezTo>
                    <a:pt x="224600" y="83439"/>
                    <a:pt x="242888" y="97917"/>
                    <a:pt x="242888" y="124777"/>
                  </a:cubicBezTo>
                  <a:lnTo>
                    <a:pt x="211455" y="131445"/>
                  </a:lnTo>
                  <a:cubicBezTo>
                    <a:pt x="211455" y="118110"/>
                    <a:pt x="204216" y="114014"/>
                    <a:pt x="188024" y="117443"/>
                  </a:cubicBezTo>
                  <a:cubicBezTo>
                    <a:pt x="176784" y="119824"/>
                    <a:pt x="170879" y="124111"/>
                    <a:pt x="170879" y="131159"/>
                  </a:cubicBezTo>
                  <a:cubicBezTo>
                    <a:pt x="170879" y="134684"/>
                    <a:pt x="172688" y="137255"/>
                    <a:pt x="180118" y="137827"/>
                  </a:cubicBezTo>
                  <a:lnTo>
                    <a:pt x="218694" y="139636"/>
                  </a:lnTo>
                  <a:cubicBezTo>
                    <a:pt x="238411" y="140589"/>
                    <a:pt x="247460" y="150400"/>
                    <a:pt x="247460" y="168497"/>
                  </a:cubicBezTo>
                  <a:cubicBezTo>
                    <a:pt x="247460" y="192024"/>
                    <a:pt x="231934" y="210788"/>
                    <a:pt x="193929" y="218885"/>
                  </a:cubicBezTo>
                  <a:moveTo>
                    <a:pt x="256413" y="141161"/>
                  </a:moveTo>
                  <a:cubicBezTo>
                    <a:pt x="256413" y="104585"/>
                    <a:pt x="280511" y="71628"/>
                    <a:pt x="319373" y="63436"/>
                  </a:cubicBezTo>
                  <a:cubicBezTo>
                    <a:pt x="353378" y="56198"/>
                    <a:pt x="375952" y="70580"/>
                    <a:pt x="379476" y="100965"/>
                  </a:cubicBezTo>
                  <a:lnTo>
                    <a:pt x="348044" y="107633"/>
                  </a:lnTo>
                  <a:cubicBezTo>
                    <a:pt x="345472" y="94774"/>
                    <a:pt x="334613" y="89249"/>
                    <a:pt x="319564" y="92393"/>
                  </a:cubicBezTo>
                  <a:cubicBezTo>
                    <a:pt x="301181" y="96298"/>
                    <a:pt x="288131" y="110014"/>
                    <a:pt x="288131" y="134398"/>
                  </a:cubicBezTo>
                  <a:cubicBezTo>
                    <a:pt x="288131" y="159068"/>
                    <a:pt x="301276" y="167164"/>
                    <a:pt x="319564" y="163259"/>
                  </a:cubicBezTo>
                  <a:cubicBezTo>
                    <a:pt x="334518" y="160115"/>
                    <a:pt x="345472" y="149638"/>
                    <a:pt x="348044" y="135731"/>
                  </a:cubicBezTo>
                  <a:lnTo>
                    <a:pt x="379476" y="129064"/>
                  </a:lnTo>
                  <a:cubicBezTo>
                    <a:pt x="375952" y="161163"/>
                    <a:pt x="353378" y="185071"/>
                    <a:pt x="319373" y="192310"/>
                  </a:cubicBezTo>
                  <a:cubicBezTo>
                    <a:pt x="280511" y="200596"/>
                    <a:pt x="256413" y="177927"/>
                    <a:pt x="256413" y="141161"/>
                  </a:cubicBezTo>
                  <a:moveTo>
                    <a:pt x="394430" y="49911"/>
                  </a:moveTo>
                  <a:lnTo>
                    <a:pt x="488823" y="29813"/>
                  </a:lnTo>
                  <a:lnTo>
                    <a:pt x="488823" y="57817"/>
                  </a:lnTo>
                  <a:cubicBezTo>
                    <a:pt x="488823" y="57817"/>
                    <a:pt x="425196" y="71342"/>
                    <a:pt x="425196" y="71342"/>
                  </a:cubicBezTo>
                  <a:lnTo>
                    <a:pt x="425196" y="92107"/>
                  </a:lnTo>
                  <a:cubicBezTo>
                    <a:pt x="425196" y="92107"/>
                    <a:pt x="480441" y="80391"/>
                    <a:pt x="480441" y="80391"/>
                  </a:cubicBezTo>
                  <a:lnTo>
                    <a:pt x="480441" y="106775"/>
                  </a:lnTo>
                  <a:cubicBezTo>
                    <a:pt x="480441" y="106775"/>
                    <a:pt x="425196" y="118491"/>
                    <a:pt x="425196" y="118491"/>
                  </a:cubicBezTo>
                  <a:lnTo>
                    <a:pt x="425196" y="139446"/>
                  </a:lnTo>
                  <a:cubicBezTo>
                    <a:pt x="425196" y="139446"/>
                    <a:pt x="488823" y="125921"/>
                    <a:pt x="488823" y="125921"/>
                  </a:cubicBezTo>
                  <a:lnTo>
                    <a:pt x="488823" y="153924"/>
                  </a:lnTo>
                  <a:cubicBezTo>
                    <a:pt x="488823" y="153924"/>
                    <a:pt x="394430" y="174022"/>
                    <a:pt x="394430" y="174022"/>
                  </a:cubicBezTo>
                  <a:lnTo>
                    <a:pt x="394430" y="50006"/>
                  </a:lnTo>
                  <a:close/>
                  <a:moveTo>
                    <a:pt x="507397" y="25908"/>
                  </a:moveTo>
                  <a:lnTo>
                    <a:pt x="565118" y="13621"/>
                  </a:lnTo>
                  <a:lnTo>
                    <a:pt x="598456" y="120301"/>
                  </a:lnTo>
                  <a:lnTo>
                    <a:pt x="598456" y="6477"/>
                  </a:lnTo>
                  <a:cubicBezTo>
                    <a:pt x="598456" y="6477"/>
                    <a:pt x="629126" y="0"/>
                    <a:pt x="629126" y="0"/>
                  </a:cubicBezTo>
                  <a:lnTo>
                    <a:pt x="629126" y="124015"/>
                  </a:lnTo>
                  <a:cubicBezTo>
                    <a:pt x="629126" y="124015"/>
                    <a:pt x="571405" y="136303"/>
                    <a:pt x="571405" y="136303"/>
                  </a:cubicBezTo>
                  <a:lnTo>
                    <a:pt x="538067" y="29623"/>
                  </a:lnTo>
                  <a:lnTo>
                    <a:pt x="538067" y="143447"/>
                  </a:lnTo>
                  <a:cubicBezTo>
                    <a:pt x="538067" y="143447"/>
                    <a:pt x="507397" y="149923"/>
                    <a:pt x="507397" y="149923"/>
                  </a:cubicBezTo>
                  <a:lnTo>
                    <a:pt x="507397" y="25908"/>
                  </a:lnTo>
                  <a:close/>
                </a:path>
              </a:pathLst>
            </a:custGeom>
            <a:solidFill>
              <a:srgbClr val="FFFFFF"/>
            </a:solidFill>
            <a:ln w="9525" cap="flat">
              <a:noFill/>
              <a:prstDash val="solid"/>
              <a:miter/>
            </a:ln>
          </p:spPr>
          <p:txBody>
            <a:bodyPr rtlCol="0" anchor="ctr"/>
            <a:lstStyle/>
            <a:p>
              <a:endParaRPr lang="en-AU" sz="1600"/>
            </a:p>
          </p:txBody>
        </p:sp>
        <p:sp>
          <p:nvSpPr>
            <p:cNvPr id="9" name="TextBox 8">
              <a:extLst>
                <a:ext uri="{FF2B5EF4-FFF2-40B4-BE49-F238E27FC236}">
                  <a16:creationId xmlns:a16="http://schemas.microsoft.com/office/drawing/2014/main" id="{4C022F62-B967-ACD0-F1C1-4BCF678F8D51}"/>
                </a:ext>
              </a:extLst>
            </p:cNvPr>
            <p:cNvSpPr txBox="1"/>
            <p:nvPr/>
          </p:nvSpPr>
          <p:spPr>
            <a:xfrm>
              <a:off x="3544881" y="3521839"/>
              <a:ext cx="3398844" cy="1215044"/>
            </a:xfrm>
            <a:prstGeom prst="rect">
              <a:avLst/>
            </a:prstGeom>
            <a:noFill/>
          </p:spPr>
          <p:txBody>
            <a:bodyPr wrap="square">
              <a:spAutoFit/>
            </a:bodyPr>
            <a:lstStyle/>
            <a:p>
              <a:pPr>
                <a:lnSpc>
                  <a:spcPct val="120000"/>
                </a:lnSpc>
              </a:pPr>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gr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4670137"/>
            <a:ext cx="3749989"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11" name="Picture Placeholder 2">
            <a:extLst>
              <a:ext uri="{FF2B5EF4-FFF2-40B4-BE49-F238E27FC236}">
                <a16:creationId xmlns:a16="http://schemas.microsoft.com/office/drawing/2014/main" id="{D2F337A4-198A-6BD9-9FCE-CF4ABECA365B}"/>
              </a:ext>
            </a:extLst>
          </p:cNvPr>
          <p:cNvSpPr>
            <a:spLocks noGrp="1"/>
          </p:cNvSpPr>
          <p:nvPr>
            <p:ph type="pic" sz="quarter" idx="13" hasCustomPrompt="1"/>
          </p:nvPr>
        </p:nvSpPr>
        <p:spPr>
          <a:xfrm>
            <a:off x="-9746" y="-1693"/>
            <a:ext cx="12201751" cy="4529944"/>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0 w 9154001"/>
              <a:gd name="connsiteY6" fmla="*/ 4442826 h 4462781"/>
              <a:gd name="connsiteX7" fmla="*/ 0 w 9154001"/>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9525 w 9154001"/>
              <a:gd name="connsiteY6" fmla="*/ 3376026 h 4462781"/>
              <a:gd name="connsiteX7" fmla="*/ 0 w 9154001"/>
              <a:gd name="connsiteY7" fmla="*/ 0 h 4462781"/>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60080 w 9154001"/>
              <a:gd name="connsiteY4" fmla="*/ 4306571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31505 w 9154001"/>
              <a:gd name="connsiteY4" fmla="*/ 3230246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3395981"/>
              <a:gd name="connsiteX1" fmla="*/ 9144000 w 9154001"/>
              <a:gd name="connsiteY1" fmla="*/ 0 h 3395981"/>
              <a:gd name="connsiteX2" fmla="*/ 9154001 w 9154001"/>
              <a:gd name="connsiteY2" fmla="*/ 3362691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54001"/>
              <a:gd name="connsiteY0" fmla="*/ 0 h 3395981"/>
              <a:gd name="connsiteX1" fmla="*/ 9144000 w 9154001"/>
              <a:gd name="connsiteY1" fmla="*/ 0 h 3395981"/>
              <a:gd name="connsiteX2" fmla="*/ 9154001 w 9154001"/>
              <a:gd name="connsiteY2" fmla="*/ 3372216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44004"/>
              <a:gd name="connsiteY0" fmla="*/ 0 h 3395981"/>
              <a:gd name="connsiteX1" fmla="*/ 9144000 w 9144004"/>
              <a:gd name="connsiteY1" fmla="*/ 0 h 3395981"/>
              <a:gd name="connsiteX2" fmla="*/ 9139713 w 9144004"/>
              <a:gd name="connsiteY2" fmla="*/ 3372216 h 3395981"/>
              <a:gd name="connsiteX3" fmla="*/ 8858250 w 9144004"/>
              <a:gd name="connsiteY3" fmla="*/ 3395981 h 3395981"/>
              <a:gd name="connsiteX4" fmla="*/ 8231505 w 9144004"/>
              <a:gd name="connsiteY4" fmla="*/ 3230246 h 3395981"/>
              <a:gd name="connsiteX5" fmla="*/ 7627620 w 9144004"/>
              <a:gd name="connsiteY5" fmla="*/ 3366929 h 3395981"/>
              <a:gd name="connsiteX6" fmla="*/ 9525 w 9144004"/>
              <a:gd name="connsiteY6" fmla="*/ 3376026 h 3395981"/>
              <a:gd name="connsiteX7" fmla="*/ 0 w 9144004"/>
              <a:gd name="connsiteY7" fmla="*/ 0 h 3395981"/>
              <a:gd name="connsiteX0" fmla="*/ 0 w 9144004"/>
              <a:gd name="connsiteY0" fmla="*/ 0 h 3391219"/>
              <a:gd name="connsiteX1" fmla="*/ 9144000 w 9144004"/>
              <a:gd name="connsiteY1" fmla="*/ 0 h 3391219"/>
              <a:gd name="connsiteX2" fmla="*/ 9139713 w 9144004"/>
              <a:gd name="connsiteY2" fmla="*/ 3372216 h 3391219"/>
              <a:gd name="connsiteX3" fmla="*/ 8882062 w 9144004"/>
              <a:gd name="connsiteY3" fmla="*/ 3391219 h 3391219"/>
              <a:gd name="connsiteX4" fmla="*/ 8231505 w 9144004"/>
              <a:gd name="connsiteY4" fmla="*/ 3230246 h 3391219"/>
              <a:gd name="connsiteX5" fmla="*/ 7627620 w 9144004"/>
              <a:gd name="connsiteY5" fmla="*/ 3366929 h 3391219"/>
              <a:gd name="connsiteX6" fmla="*/ 9525 w 9144004"/>
              <a:gd name="connsiteY6" fmla="*/ 3376026 h 3391219"/>
              <a:gd name="connsiteX7" fmla="*/ 0 w 9144004"/>
              <a:gd name="connsiteY7" fmla="*/ 0 h 3391219"/>
              <a:gd name="connsiteX0" fmla="*/ 0 w 9144004"/>
              <a:gd name="connsiteY0" fmla="*/ 0 h 3395076"/>
              <a:gd name="connsiteX1" fmla="*/ 9144000 w 9144004"/>
              <a:gd name="connsiteY1" fmla="*/ 0 h 3395076"/>
              <a:gd name="connsiteX2" fmla="*/ 9139713 w 9144004"/>
              <a:gd name="connsiteY2" fmla="*/ 3372216 h 3395076"/>
              <a:gd name="connsiteX3" fmla="*/ 8882062 w 9144004"/>
              <a:gd name="connsiteY3" fmla="*/ 3391219 h 3395076"/>
              <a:gd name="connsiteX4" fmla="*/ 8231505 w 9144004"/>
              <a:gd name="connsiteY4" fmla="*/ 3230246 h 3395076"/>
              <a:gd name="connsiteX5" fmla="*/ 7627620 w 9144004"/>
              <a:gd name="connsiteY5" fmla="*/ 3366929 h 3395076"/>
              <a:gd name="connsiteX6" fmla="*/ 4763 w 9144004"/>
              <a:gd name="connsiteY6" fmla="*/ 3395076 h 3395076"/>
              <a:gd name="connsiteX7" fmla="*/ 0 w 9144004"/>
              <a:gd name="connsiteY7" fmla="*/ 0 h 3395076"/>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1505 w 9144004"/>
              <a:gd name="connsiteY4" fmla="*/ 3230246 h 3395504"/>
              <a:gd name="connsiteX5" fmla="*/ 7656195 w 9144004"/>
              <a:gd name="connsiteY5" fmla="*/ 3395504 h 3395504"/>
              <a:gd name="connsiteX6" fmla="*/ 4763 w 9144004"/>
              <a:gd name="connsiteY6" fmla="*/ 3395076 h 3395504"/>
              <a:gd name="connsiteX7" fmla="*/ 0 w 9144004"/>
              <a:gd name="connsiteY7" fmla="*/ 0 h 3395504"/>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3886 w 9144004"/>
              <a:gd name="connsiteY4" fmla="*/ 3239771 h 3395504"/>
              <a:gd name="connsiteX5" fmla="*/ 7656195 w 9144004"/>
              <a:gd name="connsiteY5" fmla="*/ 3395504 h 3395504"/>
              <a:gd name="connsiteX6" fmla="*/ 4763 w 9144004"/>
              <a:gd name="connsiteY6" fmla="*/ 3395076 h 3395504"/>
              <a:gd name="connsiteX7" fmla="*/ 0 w 9144004"/>
              <a:gd name="connsiteY7" fmla="*/ 0 h 3395504"/>
              <a:gd name="connsiteX0" fmla="*/ 7309 w 9151313"/>
              <a:gd name="connsiteY0" fmla="*/ 0 h 3397458"/>
              <a:gd name="connsiteX1" fmla="*/ 9151309 w 9151313"/>
              <a:gd name="connsiteY1" fmla="*/ 0 h 3397458"/>
              <a:gd name="connsiteX2" fmla="*/ 9147022 w 9151313"/>
              <a:gd name="connsiteY2" fmla="*/ 3372216 h 3397458"/>
              <a:gd name="connsiteX3" fmla="*/ 8889371 w 9151313"/>
              <a:gd name="connsiteY3" fmla="*/ 3391219 h 3397458"/>
              <a:gd name="connsiteX4" fmla="*/ 8241195 w 9151313"/>
              <a:gd name="connsiteY4" fmla="*/ 3239771 h 3397458"/>
              <a:gd name="connsiteX5" fmla="*/ 7663504 w 9151313"/>
              <a:gd name="connsiteY5" fmla="*/ 3395504 h 3397458"/>
              <a:gd name="connsiteX6" fmla="*/ 166 w 9151313"/>
              <a:gd name="connsiteY6" fmla="*/ 3397458 h 3397458"/>
              <a:gd name="connsiteX7" fmla="*/ 7309 w 9151313"/>
              <a:gd name="connsiteY7" fmla="*/ 0 h 33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1313" h="3397458">
                <a:moveTo>
                  <a:pt x="7309" y="0"/>
                </a:moveTo>
                <a:lnTo>
                  <a:pt x="9151309" y="0"/>
                </a:lnTo>
                <a:cubicBezTo>
                  <a:pt x="9151468" y="1486022"/>
                  <a:pt x="9146863" y="1886194"/>
                  <a:pt x="9147022" y="3372216"/>
                </a:cubicBezTo>
                <a:lnTo>
                  <a:pt x="8889371" y="3391219"/>
                </a:lnTo>
                <a:lnTo>
                  <a:pt x="8241195" y="3239771"/>
                </a:lnTo>
                <a:lnTo>
                  <a:pt x="7663504" y="3395504"/>
                </a:lnTo>
                <a:lnTo>
                  <a:pt x="166" y="3397458"/>
                </a:lnTo>
                <a:cubicBezTo>
                  <a:pt x="-1422" y="2265766"/>
                  <a:pt x="8897" y="1131692"/>
                  <a:pt x="7309" y="0"/>
                </a:cubicBezTo>
                <a:close/>
              </a:path>
            </a:pathLst>
          </a:custGeom>
          <a:noFill/>
        </p:spPr>
        <p:txBody>
          <a:bodyPr anchor="ctr">
            <a:normAutofit/>
          </a:bodyPr>
          <a:lstStyle>
            <a:lvl1pPr marL="152396" indent="0" algn="ctr">
              <a:buNone/>
              <a:defRPr sz="1600"/>
            </a:lvl1pPr>
          </a:lstStyle>
          <a:p>
            <a:r>
              <a:rPr lang="en-US"/>
              <a:t>Click here to add image</a:t>
            </a:r>
          </a:p>
        </p:txBody>
      </p:sp>
    </p:spTree>
    <p:extLst>
      <p:ext uri="{BB962C8B-B14F-4D97-AF65-F5344CB8AC3E}">
        <p14:creationId xmlns:p14="http://schemas.microsoft.com/office/powerpoint/2010/main" val="3192483737"/>
      </p:ext>
    </p:extLst>
  </p:cSld>
  <p:clrMapOvr>
    <a:masterClrMapping/>
  </p:clrMapOvr>
  <p:extLst>
    <p:ext uri="{DCECCB84-F9BA-43D5-87BE-67443E8EF086}">
      <p15:sldGuideLst xmlns:p15="http://schemas.microsoft.com/office/powerpoint/2012/main">
        <p15:guide id="1" orient="horz" pos="2130">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2" y="938532"/>
            <a:ext cx="12194719"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 name="connsiteX0" fmla="*/ 0 w 9144087"/>
              <a:gd name="connsiteY0" fmla="*/ 142384 h 2425381"/>
              <a:gd name="connsiteX1" fmla="*/ 7566660 w 9144087"/>
              <a:gd name="connsiteY1" fmla="*/ 147161 h 2425381"/>
              <a:gd name="connsiteX2" fmla="*/ 8250555 w 9144087"/>
              <a:gd name="connsiteY2" fmla="*/ 0 h 2425381"/>
              <a:gd name="connsiteX3" fmla="*/ 8936831 w 9144087"/>
              <a:gd name="connsiteY3" fmla="*/ 151924 h 2425381"/>
              <a:gd name="connsiteX4" fmla="*/ 9140666 w 9144087"/>
              <a:gd name="connsiteY4" fmla="*/ 152703 h 2425381"/>
              <a:gd name="connsiteX5" fmla="*/ 9144000 w 9144087"/>
              <a:gd name="connsiteY5" fmla="*/ 2425381 h 2425381"/>
              <a:gd name="connsiteX6" fmla="*/ 0 w 9144087"/>
              <a:gd name="connsiteY6" fmla="*/ 2425381 h 2425381"/>
              <a:gd name="connsiteX7" fmla="*/ 0 w 9144087"/>
              <a:gd name="connsiteY7" fmla="*/ 142384 h 2425381"/>
              <a:gd name="connsiteX0" fmla="*/ 0 w 9142229"/>
              <a:gd name="connsiteY0" fmla="*/ 142384 h 2425381"/>
              <a:gd name="connsiteX1" fmla="*/ 7566660 w 9142229"/>
              <a:gd name="connsiteY1" fmla="*/ 147161 h 2425381"/>
              <a:gd name="connsiteX2" fmla="*/ 8250555 w 9142229"/>
              <a:gd name="connsiteY2" fmla="*/ 0 h 2425381"/>
              <a:gd name="connsiteX3" fmla="*/ 8936831 w 9142229"/>
              <a:gd name="connsiteY3" fmla="*/ 151924 h 2425381"/>
              <a:gd name="connsiteX4" fmla="*/ 9140666 w 9142229"/>
              <a:gd name="connsiteY4" fmla="*/ 152703 h 2425381"/>
              <a:gd name="connsiteX5" fmla="*/ 9142095 w 9142229"/>
              <a:gd name="connsiteY5" fmla="*/ 2423476 h 2425381"/>
              <a:gd name="connsiteX6" fmla="*/ 0 w 9142229"/>
              <a:gd name="connsiteY6" fmla="*/ 2425381 h 2425381"/>
              <a:gd name="connsiteX7" fmla="*/ 0 w 9142229"/>
              <a:gd name="connsiteY7" fmla="*/ 142384 h 2425381"/>
              <a:gd name="connsiteX0" fmla="*/ 0 w 9142229"/>
              <a:gd name="connsiteY0" fmla="*/ 142384 h 2425381"/>
              <a:gd name="connsiteX1" fmla="*/ 7555230 w 9142229"/>
              <a:gd name="connsiteY1" fmla="*/ 150971 h 2425381"/>
              <a:gd name="connsiteX2" fmla="*/ 8250555 w 9142229"/>
              <a:gd name="connsiteY2" fmla="*/ 0 h 2425381"/>
              <a:gd name="connsiteX3" fmla="*/ 8936831 w 9142229"/>
              <a:gd name="connsiteY3" fmla="*/ 151924 h 2425381"/>
              <a:gd name="connsiteX4" fmla="*/ 9140666 w 9142229"/>
              <a:gd name="connsiteY4" fmla="*/ 152703 h 2425381"/>
              <a:gd name="connsiteX5" fmla="*/ 9142095 w 9142229"/>
              <a:gd name="connsiteY5" fmla="*/ 2423476 h 2425381"/>
              <a:gd name="connsiteX6" fmla="*/ 0 w 9142229"/>
              <a:gd name="connsiteY6" fmla="*/ 2425381 h 2425381"/>
              <a:gd name="connsiteX7" fmla="*/ 0 w 9142229"/>
              <a:gd name="connsiteY7" fmla="*/ 142384 h 2425381"/>
              <a:gd name="connsiteX0" fmla="*/ 0 w 9144476"/>
              <a:gd name="connsiteY0" fmla="*/ 142384 h 2425381"/>
              <a:gd name="connsiteX1" fmla="*/ 7555230 w 9144476"/>
              <a:gd name="connsiteY1" fmla="*/ 150971 h 2425381"/>
              <a:gd name="connsiteX2" fmla="*/ 8250555 w 9144476"/>
              <a:gd name="connsiteY2" fmla="*/ 0 h 2425381"/>
              <a:gd name="connsiteX3" fmla="*/ 8936831 w 9144476"/>
              <a:gd name="connsiteY3" fmla="*/ 151924 h 2425381"/>
              <a:gd name="connsiteX4" fmla="*/ 9144476 w 9144476"/>
              <a:gd name="connsiteY4" fmla="*/ 150798 h 2425381"/>
              <a:gd name="connsiteX5" fmla="*/ 9142095 w 9144476"/>
              <a:gd name="connsiteY5" fmla="*/ 2423476 h 2425381"/>
              <a:gd name="connsiteX6" fmla="*/ 0 w 9144476"/>
              <a:gd name="connsiteY6" fmla="*/ 2425381 h 2425381"/>
              <a:gd name="connsiteX7" fmla="*/ 0 w 9144476"/>
              <a:gd name="connsiteY7" fmla="*/ 142384 h 2425381"/>
              <a:gd name="connsiteX0" fmla="*/ 0 w 9147897"/>
              <a:gd name="connsiteY0" fmla="*/ 142384 h 2425381"/>
              <a:gd name="connsiteX1" fmla="*/ 7555230 w 9147897"/>
              <a:gd name="connsiteY1" fmla="*/ 150971 h 2425381"/>
              <a:gd name="connsiteX2" fmla="*/ 8250555 w 9147897"/>
              <a:gd name="connsiteY2" fmla="*/ 0 h 2425381"/>
              <a:gd name="connsiteX3" fmla="*/ 8936831 w 9147897"/>
              <a:gd name="connsiteY3" fmla="*/ 151924 h 2425381"/>
              <a:gd name="connsiteX4" fmla="*/ 9144476 w 9147897"/>
              <a:gd name="connsiteY4" fmla="*/ 150798 h 2425381"/>
              <a:gd name="connsiteX5" fmla="*/ 9147810 w 9147897"/>
              <a:gd name="connsiteY5" fmla="*/ 2423476 h 2425381"/>
              <a:gd name="connsiteX6" fmla="*/ 0 w 9147897"/>
              <a:gd name="connsiteY6" fmla="*/ 2425381 h 2425381"/>
              <a:gd name="connsiteX7" fmla="*/ 0 w 9147897"/>
              <a:gd name="connsiteY7" fmla="*/ 142384 h 2425381"/>
              <a:gd name="connsiteX0" fmla="*/ 0 w 9146039"/>
              <a:gd name="connsiteY0" fmla="*/ 142384 h 2425381"/>
              <a:gd name="connsiteX1" fmla="*/ 755523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5381 h 2425381"/>
              <a:gd name="connsiteX6" fmla="*/ 0 w 9146039"/>
              <a:gd name="connsiteY6" fmla="*/ 2425381 h 2425381"/>
              <a:gd name="connsiteX7" fmla="*/ 0 w 9146039"/>
              <a:gd name="connsiteY7" fmla="*/ 142384 h 2425381"/>
              <a:gd name="connsiteX0" fmla="*/ 0 w 9146039"/>
              <a:gd name="connsiteY0" fmla="*/ 142384 h 2425381"/>
              <a:gd name="connsiteX1" fmla="*/ 755523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51420 w 9146039"/>
              <a:gd name="connsiteY1" fmla="*/ 14525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4380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47610 w 9146039"/>
              <a:gd name="connsiteY1" fmla="*/ 14525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38085 w 9146039"/>
              <a:gd name="connsiteY1" fmla="*/ 14906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039" h="2425381">
                <a:moveTo>
                  <a:pt x="0" y="142384"/>
                </a:moveTo>
                <a:lnTo>
                  <a:pt x="7538085" y="149066"/>
                </a:lnTo>
                <a:lnTo>
                  <a:pt x="8250555" y="0"/>
                </a:lnTo>
                <a:lnTo>
                  <a:pt x="8936831" y="151924"/>
                </a:lnTo>
                <a:lnTo>
                  <a:pt x="9144476" y="150798"/>
                </a:lnTo>
                <a:cubicBezTo>
                  <a:pt x="9143682" y="908357"/>
                  <a:pt x="9146699" y="1665917"/>
                  <a:pt x="9145905" y="2423476"/>
                </a:cubicBezTo>
                <a:lnTo>
                  <a:pt x="0" y="2425381"/>
                </a:lnTo>
                <a:lnTo>
                  <a:pt x="0" y="142384"/>
                </a:lnTo>
                <a:close/>
              </a:path>
            </a:pathLst>
          </a:custGeom>
          <a:noFill/>
        </p:spPr>
        <p:txBody>
          <a:bodyPr anchor="ctr">
            <a:normAutofit/>
          </a:bodyPr>
          <a:lstStyle>
            <a:lvl1pPr marL="152396" indent="0" algn="ctr">
              <a:buNone/>
              <a:defRPr sz="1600">
                <a:solidFill>
                  <a:schemeClr val="tx1"/>
                </a:solidFill>
              </a:defRPr>
            </a:lvl1pPr>
          </a:lstStyle>
          <a:p>
            <a:r>
              <a:rPr lang="en-US"/>
              <a:t>Click here to add image</a:t>
            </a:r>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0D3A503B-41ED-0F57-6E5B-C32AB3654894}"/>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724A0545-96A4-6133-84D7-70FD2D51A5CC}"/>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0BED7D72-F319-F1C2-4594-48F3DF5E7D90}"/>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61DBE3F1-69A0-C16B-C595-62E8A3885AC6}"/>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CBDA428A-90C4-230A-0527-25514EA10CA3}"/>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9070D6DC-89E7-A430-3F70-7BAA6C390243}"/>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E6B751B1-5F98-5F8D-129A-77A108CEE46E}"/>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EAAF1636-6086-5270-501E-CA1192ECC8FB}"/>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BA3EC124-1E94-A3D2-0C2E-63F3ACD33906}"/>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98637934-1C2C-3E9E-3659-3A5E6B44817F}"/>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ED86CCD6-5F36-6E2C-8909-2048ECD5B368}"/>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D0E5E1B0-3F79-0302-6AD3-2CA9F3FAE265}"/>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9D1F6C53-19DF-DA68-2635-899F969539CA}"/>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96B53F1D-A22F-80E1-8B95-6514DD879F3A}"/>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5F8A84AA-B10B-F29D-95AF-9526B3CDE28D}"/>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AAE04F8-E0A4-E41B-99C3-D94500EC54D9}"/>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38505814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9" name="Freeform: Shape 8">
            <a:extLst>
              <a:ext uri="{FF2B5EF4-FFF2-40B4-BE49-F238E27FC236}">
                <a16:creationId xmlns:a16="http://schemas.microsoft.com/office/drawing/2014/main" id="{92934341-19CE-7349-296A-322626C7B138}"/>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0" name="Freeform: Shape 9">
            <a:extLst>
              <a:ext uri="{FF2B5EF4-FFF2-40B4-BE49-F238E27FC236}">
                <a16:creationId xmlns:a16="http://schemas.microsoft.com/office/drawing/2014/main" id="{39DA85C7-A401-0B1C-EBA4-467E24D78BC2}"/>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11" name="Graphic 3">
            <a:extLst>
              <a:ext uri="{FF2B5EF4-FFF2-40B4-BE49-F238E27FC236}">
                <a16:creationId xmlns:a16="http://schemas.microsoft.com/office/drawing/2014/main" id="{0D5456D4-1FAF-2B65-34DA-A3664C77D0D3}"/>
              </a:ext>
            </a:extLst>
          </p:cNvPr>
          <p:cNvGrpSpPr/>
          <p:nvPr/>
        </p:nvGrpSpPr>
        <p:grpSpPr>
          <a:xfrm>
            <a:off x="248284" y="864934"/>
            <a:ext cx="985709" cy="97980"/>
            <a:chOff x="186213" y="648700"/>
            <a:chExt cx="739282" cy="73485"/>
          </a:xfrm>
          <a:solidFill>
            <a:srgbClr val="FFFFFF"/>
          </a:solidFill>
        </p:grpSpPr>
        <p:sp>
          <p:nvSpPr>
            <p:cNvPr id="12" name="Freeform: Shape 11">
              <a:extLst>
                <a:ext uri="{FF2B5EF4-FFF2-40B4-BE49-F238E27FC236}">
                  <a16:creationId xmlns:a16="http://schemas.microsoft.com/office/drawing/2014/main" id="{EFA66A5B-6EC8-EC25-2FBA-D859AE9B964F}"/>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037570A3-8125-640C-E03B-2800E0584242}"/>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86F9B0C8-E67E-0AFE-ED45-4DD070C3ABE3}"/>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33E21144-1D81-891C-15A9-31BD1524C8B7}"/>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75EB467E-14D3-8E12-113C-119164EAE5E9}"/>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0CA87D27-0BD5-CFE1-E6B6-42E25D28B2A9}"/>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F4EB1141-0A7E-6878-6B51-8455AEF499B8}"/>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26AE87E3-AA7F-C601-4C0A-D40C139475E3}"/>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6FD67EF6-095C-418A-8CA2-EFA0A9CAB789}"/>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60C0C849-3AB0-DFEF-88ED-131DCB83505D}"/>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41F03DC-AFBA-31F8-CED5-5D622E27F9C6}"/>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7E6C5C18-C08B-AF75-0EF0-852F27B1AAE5}"/>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4" name="Freeform: Shape 23">
              <a:extLst>
                <a:ext uri="{FF2B5EF4-FFF2-40B4-BE49-F238E27FC236}">
                  <a16:creationId xmlns:a16="http://schemas.microsoft.com/office/drawing/2014/main" id="{E9E97FA4-7B0A-520A-3883-2A8D0D9FE99D}"/>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
        <p:nvSpPr>
          <p:cNvPr id="2" name="Picture Placeholder 2">
            <a:extLst>
              <a:ext uri="{FF2B5EF4-FFF2-40B4-BE49-F238E27FC236}">
                <a16:creationId xmlns:a16="http://schemas.microsoft.com/office/drawing/2014/main" id="{BA9682D5-0214-F16E-D9FB-8E89F0646C7D}"/>
              </a:ext>
            </a:extLst>
          </p:cNvPr>
          <p:cNvSpPr>
            <a:spLocks noGrp="1"/>
          </p:cNvSpPr>
          <p:nvPr>
            <p:ph type="pic" sz="quarter" idx="13" hasCustomPrompt="1"/>
          </p:nvPr>
        </p:nvSpPr>
        <p:spPr>
          <a:xfrm>
            <a:off x="2" y="938532"/>
            <a:ext cx="12194719"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 name="connsiteX0" fmla="*/ 0 w 9144087"/>
              <a:gd name="connsiteY0" fmla="*/ 142384 h 2425381"/>
              <a:gd name="connsiteX1" fmla="*/ 7566660 w 9144087"/>
              <a:gd name="connsiteY1" fmla="*/ 147161 h 2425381"/>
              <a:gd name="connsiteX2" fmla="*/ 8250555 w 9144087"/>
              <a:gd name="connsiteY2" fmla="*/ 0 h 2425381"/>
              <a:gd name="connsiteX3" fmla="*/ 8936831 w 9144087"/>
              <a:gd name="connsiteY3" fmla="*/ 151924 h 2425381"/>
              <a:gd name="connsiteX4" fmla="*/ 9140666 w 9144087"/>
              <a:gd name="connsiteY4" fmla="*/ 152703 h 2425381"/>
              <a:gd name="connsiteX5" fmla="*/ 9144000 w 9144087"/>
              <a:gd name="connsiteY5" fmla="*/ 2425381 h 2425381"/>
              <a:gd name="connsiteX6" fmla="*/ 0 w 9144087"/>
              <a:gd name="connsiteY6" fmla="*/ 2425381 h 2425381"/>
              <a:gd name="connsiteX7" fmla="*/ 0 w 9144087"/>
              <a:gd name="connsiteY7" fmla="*/ 142384 h 2425381"/>
              <a:gd name="connsiteX0" fmla="*/ 0 w 9142229"/>
              <a:gd name="connsiteY0" fmla="*/ 142384 h 2425381"/>
              <a:gd name="connsiteX1" fmla="*/ 7566660 w 9142229"/>
              <a:gd name="connsiteY1" fmla="*/ 147161 h 2425381"/>
              <a:gd name="connsiteX2" fmla="*/ 8250555 w 9142229"/>
              <a:gd name="connsiteY2" fmla="*/ 0 h 2425381"/>
              <a:gd name="connsiteX3" fmla="*/ 8936831 w 9142229"/>
              <a:gd name="connsiteY3" fmla="*/ 151924 h 2425381"/>
              <a:gd name="connsiteX4" fmla="*/ 9140666 w 9142229"/>
              <a:gd name="connsiteY4" fmla="*/ 152703 h 2425381"/>
              <a:gd name="connsiteX5" fmla="*/ 9142095 w 9142229"/>
              <a:gd name="connsiteY5" fmla="*/ 2423476 h 2425381"/>
              <a:gd name="connsiteX6" fmla="*/ 0 w 9142229"/>
              <a:gd name="connsiteY6" fmla="*/ 2425381 h 2425381"/>
              <a:gd name="connsiteX7" fmla="*/ 0 w 9142229"/>
              <a:gd name="connsiteY7" fmla="*/ 142384 h 2425381"/>
              <a:gd name="connsiteX0" fmla="*/ 0 w 9142229"/>
              <a:gd name="connsiteY0" fmla="*/ 142384 h 2425381"/>
              <a:gd name="connsiteX1" fmla="*/ 7555230 w 9142229"/>
              <a:gd name="connsiteY1" fmla="*/ 150971 h 2425381"/>
              <a:gd name="connsiteX2" fmla="*/ 8250555 w 9142229"/>
              <a:gd name="connsiteY2" fmla="*/ 0 h 2425381"/>
              <a:gd name="connsiteX3" fmla="*/ 8936831 w 9142229"/>
              <a:gd name="connsiteY3" fmla="*/ 151924 h 2425381"/>
              <a:gd name="connsiteX4" fmla="*/ 9140666 w 9142229"/>
              <a:gd name="connsiteY4" fmla="*/ 152703 h 2425381"/>
              <a:gd name="connsiteX5" fmla="*/ 9142095 w 9142229"/>
              <a:gd name="connsiteY5" fmla="*/ 2423476 h 2425381"/>
              <a:gd name="connsiteX6" fmla="*/ 0 w 9142229"/>
              <a:gd name="connsiteY6" fmla="*/ 2425381 h 2425381"/>
              <a:gd name="connsiteX7" fmla="*/ 0 w 9142229"/>
              <a:gd name="connsiteY7" fmla="*/ 142384 h 2425381"/>
              <a:gd name="connsiteX0" fmla="*/ 0 w 9144476"/>
              <a:gd name="connsiteY0" fmla="*/ 142384 h 2425381"/>
              <a:gd name="connsiteX1" fmla="*/ 7555230 w 9144476"/>
              <a:gd name="connsiteY1" fmla="*/ 150971 h 2425381"/>
              <a:gd name="connsiteX2" fmla="*/ 8250555 w 9144476"/>
              <a:gd name="connsiteY2" fmla="*/ 0 h 2425381"/>
              <a:gd name="connsiteX3" fmla="*/ 8936831 w 9144476"/>
              <a:gd name="connsiteY3" fmla="*/ 151924 h 2425381"/>
              <a:gd name="connsiteX4" fmla="*/ 9144476 w 9144476"/>
              <a:gd name="connsiteY4" fmla="*/ 150798 h 2425381"/>
              <a:gd name="connsiteX5" fmla="*/ 9142095 w 9144476"/>
              <a:gd name="connsiteY5" fmla="*/ 2423476 h 2425381"/>
              <a:gd name="connsiteX6" fmla="*/ 0 w 9144476"/>
              <a:gd name="connsiteY6" fmla="*/ 2425381 h 2425381"/>
              <a:gd name="connsiteX7" fmla="*/ 0 w 9144476"/>
              <a:gd name="connsiteY7" fmla="*/ 142384 h 2425381"/>
              <a:gd name="connsiteX0" fmla="*/ 0 w 9147897"/>
              <a:gd name="connsiteY0" fmla="*/ 142384 h 2425381"/>
              <a:gd name="connsiteX1" fmla="*/ 7555230 w 9147897"/>
              <a:gd name="connsiteY1" fmla="*/ 150971 h 2425381"/>
              <a:gd name="connsiteX2" fmla="*/ 8250555 w 9147897"/>
              <a:gd name="connsiteY2" fmla="*/ 0 h 2425381"/>
              <a:gd name="connsiteX3" fmla="*/ 8936831 w 9147897"/>
              <a:gd name="connsiteY3" fmla="*/ 151924 h 2425381"/>
              <a:gd name="connsiteX4" fmla="*/ 9144476 w 9147897"/>
              <a:gd name="connsiteY4" fmla="*/ 150798 h 2425381"/>
              <a:gd name="connsiteX5" fmla="*/ 9147810 w 9147897"/>
              <a:gd name="connsiteY5" fmla="*/ 2423476 h 2425381"/>
              <a:gd name="connsiteX6" fmla="*/ 0 w 9147897"/>
              <a:gd name="connsiteY6" fmla="*/ 2425381 h 2425381"/>
              <a:gd name="connsiteX7" fmla="*/ 0 w 9147897"/>
              <a:gd name="connsiteY7" fmla="*/ 142384 h 2425381"/>
              <a:gd name="connsiteX0" fmla="*/ 0 w 9146039"/>
              <a:gd name="connsiteY0" fmla="*/ 142384 h 2425381"/>
              <a:gd name="connsiteX1" fmla="*/ 755523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5381 h 2425381"/>
              <a:gd name="connsiteX6" fmla="*/ 0 w 9146039"/>
              <a:gd name="connsiteY6" fmla="*/ 2425381 h 2425381"/>
              <a:gd name="connsiteX7" fmla="*/ 0 w 9146039"/>
              <a:gd name="connsiteY7" fmla="*/ 142384 h 2425381"/>
              <a:gd name="connsiteX0" fmla="*/ 0 w 9146039"/>
              <a:gd name="connsiteY0" fmla="*/ 142384 h 2425381"/>
              <a:gd name="connsiteX1" fmla="*/ 755523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51420 w 9146039"/>
              <a:gd name="connsiteY1" fmla="*/ 14525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43800 w 9146039"/>
              <a:gd name="connsiteY1" fmla="*/ 150971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47610 w 9146039"/>
              <a:gd name="connsiteY1" fmla="*/ 14525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 name="connsiteX0" fmla="*/ 0 w 9146039"/>
              <a:gd name="connsiteY0" fmla="*/ 142384 h 2425381"/>
              <a:gd name="connsiteX1" fmla="*/ 7538085 w 9146039"/>
              <a:gd name="connsiteY1" fmla="*/ 149066 h 2425381"/>
              <a:gd name="connsiteX2" fmla="*/ 8250555 w 9146039"/>
              <a:gd name="connsiteY2" fmla="*/ 0 h 2425381"/>
              <a:gd name="connsiteX3" fmla="*/ 8936831 w 9146039"/>
              <a:gd name="connsiteY3" fmla="*/ 151924 h 2425381"/>
              <a:gd name="connsiteX4" fmla="*/ 9144476 w 9146039"/>
              <a:gd name="connsiteY4" fmla="*/ 150798 h 2425381"/>
              <a:gd name="connsiteX5" fmla="*/ 9145905 w 9146039"/>
              <a:gd name="connsiteY5" fmla="*/ 2423476 h 2425381"/>
              <a:gd name="connsiteX6" fmla="*/ 0 w 9146039"/>
              <a:gd name="connsiteY6" fmla="*/ 2425381 h 2425381"/>
              <a:gd name="connsiteX7" fmla="*/ 0 w 9146039"/>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039" h="2425381">
                <a:moveTo>
                  <a:pt x="0" y="142384"/>
                </a:moveTo>
                <a:lnTo>
                  <a:pt x="7538085" y="149066"/>
                </a:lnTo>
                <a:lnTo>
                  <a:pt x="8250555" y="0"/>
                </a:lnTo>
                <a:lnTo>
                  <a:pt x="8936831" y="151924"/>
                </a:lnTo>
                <a:lnTo>
                  <a:pt x="9144476" y="150798"/>
                </a:lnTo>
                <a:cubicBezTo>
                  <a:pt x="9143682" y="908357"/>
                  <a:pt x="9146699" y="1665917"/>
                  <a:pt x="9145905" y="2423476"/>
                </a:cubicBezTo>
                <a:lnTo>
                  <a:pt x="0" y="2425381"/>
                </a:lnTo>
                <a:lnTo>
                  <a:pt x="0" y="142384"/>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Tree>
    <p:extLst>
      <p:ext uri="{BB962C8B-B14F-4D97-AF65-F5344CB8AC3E}">
        <p14:creationId xmlns:p14="http://schemas.microsoft.com/office/powerpoint/2010/main" val="27507918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5991"/>
            <a:ext cx="12197196" cy="592455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33021 w 9146381"/>
              <a:gd name="connsiteY3" fmla="*/ 81849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4134"/>
              <a:gd name="connsiteY0" fmla="*/ 82234 h 2425381"/>
              <a:gd name="connsiteX1" fmla="*/ 7566660 w 9144134"/>
              <a:gd name="connsiteY1" fmla="*/ 74311 h 2425381"/>
              <a:gd name="connsiteX2" fmla="*/ 8250555 w 9144134"/>
              <a:gd name="connsiteY2" fmla="*/ 0 h 2425381"/>
              <a:gd name="connsiteX3" fmla="*/ 8933021 w 9144134"/>
              <a:gd name="connsiteY3" fmla="*/ 81849 h 2425381"/>
              <a:gd name="connsiteX4" fmla="*/ 9142571 w 9144134"/>
              <a:gd name="connsiteY4" fmla="*/ 81936 h 2425381"/>
              <a:gd name="connsiteX5" fmla="*/ 9144000 w 9144134"/>
              <a:gd name="connsiteY5" fmla="*/ 2425381 h 2425381"/>
              <a:gd name="connsiteX6" fmla="*/ 0 w 9144134"/>
              <a:gd name="connsiteY6" fmla="*/ 2425381 h 2425381"/>
              <a:gd name="connsiteX7" fmla="*/ 0 w 9144134"/>
              <a:gd name="connsiteY7" fmla="*/ 82234 h 2425381"/>
              <a:gd name="connsiteX0" fmla="*/ 0 w 9144476"/>
              <a:gd name="connsiteY0" fmla="*/ 82234 h 2425381"/>
              <a:gd name="connsiteX1" fmla="*/ 7566660 w 9144476"/>
              <a:gd name="connsiteY1" fmla="*/ 74311 h 2425381"/>
              <a:gd name="connsiteX2" fmla="*/ 8250555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4476"/>
              <a:gd name="connsiteY0" fmla="*/ 82234 h 2425381"/>
              <a:gd name="connsiteX1" fmla="*/ 7553325 w 9144476"/>
              <a:gd name="connsiteY1" fmla="*/ 83678 h 2425381"/>
              <a:gd name="connsiteX2" fmla="*/ 8250555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4476"/>
              <a:gd name="connsiteY0" fmla="*/ 82234 h 2425381"/>
              <a:gd name="connsiteX1" fmla="*/ 7553325 w 9144476"/>
              <a:gd name="connsiteY1" fmla="*/ 80556 h 2425381"/>
              <a:gd name="connsiteX2" fmla="*/ 8250555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4476"/>
              <a:gd name="connsiteY0" fmla="*/ 82234 h 2425381"/>
              <a:gd name="connsiteX1" fmla="*/ 7553325 w 9144476"/>
              <a:gd name="connsiteY1" fmla="*/ 80556 h 2425381"/>
              <a:gd name="connsiteX2" fmla="*/ 8244840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4476"/>
              <a:gd name="connsiteY0" fmla="*/ 82234 h 2425381"/>
              <a:gd name="connsiteX1" fmla="*/ 7555230 w 9144476"/>
              <a:gd name="connsiteY1" fmla="*/ 81597 h 2425381"/>
              <a:gd name="connsiteX2" fmla="*/ 8244840 w 9144476"/>
              <a:gd name="connsiteY2" fmla="*/ 0 h 2425381"/>
              <a:gd name="connsiteX3" fmla="*/ 8933021 w 9144476"/>
              <a:gd name="connsiteY3" fmla="*/ 81849 h 2425381"/>
              <a:gd name="connsiteX4" fmla="*/ 9144476 w 9144476"/>
              <a:gd name="connsiteY4" fmla="*/ 79855 h 2425381"/>
              <a:gd name="connsiteX5" fmla="*/ 9144000 w 9144476"/>
              <a:gd name="connsiteY5" fmla="*/ 2425381 h 2425381"/>
              <a:gd name="connsiteX6" fmla="*/ 0 w 9144476"/>
              <a:gd name="connsiteY6" fmla="*/ 2425381 h 2425381"/>
              <a:gd name="connsiteX7" fmla="*/ 0 w 9144476"/>
              <a:gd name="connsiteY7" fmla="*/ 82234 h 2425381"/>
              <a:gd name="connsiteX0" fmla="*/ 0 w 9147897"/>
              <a:gd name="connsiteY0" fmla="*/ 82234 h 2426422"/>
              <a:gd name="connsiteX1" fmla="*/ 7555230 w 9147897"/>
              <a:gd name="connsiteY1" fmla="*/ 81597 h 2426422"/>
              <a:gd name="connsiteX2" fmla="*/ 8244840 w 9147897"/>
              <a:gd name="connsiteY2" fmla="*/ 0 h 2426422"/>
              <a:gd name="connsiteX3" fmla="*/ 8933021 w 9147897"/>
              <a:gd name="connsiteY3" fmla="*/ 81849 h 2426422"/>
              <a:gd name="connsiteX4" fmla="*/ 9144476 w 9147897"/>
              <a:gd name="connsiteY4" fmla="*/ 79855 h 2426422"/>
              <a:gd name="connsiteX5" fmla="*/ 9147810 w 9147897"/>
              <a:gd name="connsiteY5" fmla="*/ 2426422 h 2426422"/>
              <a:gd name="connsiteX6" fmla="*/ 0 w 9147897"/>
              <a:gd name="connsiteY6" fmla="*/ 2425381 h 2426422"/>
              <a:gd name="connsiteX7" fmla="*/ 0 w 9147897"/>
              <a:gd name="connsiteY7" fmla="*/ 82234 h 2426422"/>
              <a:gd name="connsiteX0" fmla="*/ 0 w 9147897"/>
              <a:gd name="connsiteY0" fmla="*/ 86397 h 2430585"/>
              <a:gd name="connsiteX1" fmla="*/ 7555230 w 9147897"/>
              <a:gd name="connsiteY1" fmla="*/ 85760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6397 h 2430585"/>
              <a:gd name="connsiteX1" fmla="*/ 7551420 w 9147897"/>
              <a:gd name="connsiteY1" fmla="*/ 83679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6397 h 2430585"/>
              <a:gd name="connsiteX1" fmla="*/ 7547610 w 9147897"/>
              <a:gd name="connsiteY1" fmla="*/ 87842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6397 h 2430585"/>
              <a:gd name="connsiteX1" fmla="*/ 7547610 w 9147897"/>
              <a:gd name="connsiteY1" fmla="*/ 84720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0153 h 2424341"/>
              <a:gd name="connsiteX1" fmla="*/ 7547610 w 9147897"/>
              <a:gd name="connsiteY1" fmla="*/ 78476 h 2424341"/>
              <a:gd name="connsiteX2" fmla="*/ 8246745 w 9147897"/>
              <a:gd name="connsiteY2" fmla="*/ 0 h 2424341"/>
              <a:gd name="connsiteX3" fmla="*/ 8933021 w 9147897"/>
              <a:gd name="connsiteY3" fmla="*/ 79768 h 2424341"/>
              <a:gd name="connsiteX4" fmla="*/ 9144476 w 9147897"/>
              <a:gd name="connsiteY4" fmla="*/ 77774 h 2424341"/>
              <a:gd name="connsiteX5" fmla="*/ 9147810 w 9147897"/>
              <a:gd name="connsiteY5" fmla="*/ 2424341 h 2424341"/>
              <a:gd name="connsiteX6" fmla="*/ 0 w 9147897"/>
              <a:gd name="connsiteY6" fmla="*/ 2423300 h 2424341"/>
              <a:gd name="connsiteX7" fmla="*/ 0 w 9147897"/>
              <a:gd name="connsiteY7" fmla="*/ 80153 h 2424341"/>
              <a:gd name="connsiteX0" fmla="*/ 0 w 9147897"/>
              <a:gd name="connsiteY0" fmla="*/ 86397 h 2430585"/>
              <a:gd name="connsiteX1" fmla="*/ 7547610 w 9147897"/>
              <a:gd name="connsiteY1" fmla="*/ 84720 h 2430585"/>
              <a:gd name="connsiteX2" fmla="*/ 8246745 w 9147897"/>
              <a:gd name="connsiteY2" fmla="*/ 0 h 2430585"/>
              <a:gd name="connsiteX3" fmla="*/ 8933021 w 9147897"/>
              <a:gd name="connsiteY3" fmla="*/ 86012 h 2430585"/>
              <a:gd name="connsiteX4" fmla="*/ 9144476 w 9147897"/>
              <a:gd name="connsiteY4" fmla="*/ 84018 h 2430585"/>
              <a:gd name="connsiteX5" fmla="*/ 9147810 w 9147897"/>
              <a:gd name="connsiteY5" fmla="*/ 2430585 h 2430585"/>
              <a:gd name="connsiteX6" fmla="*/ 0 w 9147897"/>
              <a:gd name="connsiteY6" fmla="*/ 2429544 h 2430585"/>
              <a:gd name="connsiteX7" fmla="*/ 0 w 9147897"/>
              <a:gd name="connsiteY7" fmla="*/ 86397 h 2430585"/>
              <a:gd name="connsiteX0" fmla="*/ 0 w 9147897"/>
              <a:gd name="connsiteY0" fmla="*/ 83275 h 2427463"/>
              <a:gd name="connsiteX1" fmla="*/ 7547610 w 9147897"/>
              <a:gd name="connsiteY1" fmla="*/ 81598 h 2427463"/>
              <a:gd name="connsiteX2" fmla="*/ 8242935 w 9147897"/>
              <a:gd name="connsiteY2" fmla="*/ 0 h 2427463"/>
              <a:gd name="connsiteX3" fmla="*/ 8933021 w 9147897"/>
              <a:gd name="connsiteY3" fmla="*/ 82890 h 2427463"/>
              <a:gd name="connsiteX4" fmla="*/ 9144476 w 9147897"/>
              <a:gd name="connsiteY4" fmla="*/ 80896 h 2427463"/>
              <a:gd name="connsiteX5" fmla="*/ 9147810 w 9147897"/>
              <a:gd name="connsiteY5" fmla="*/ 2427463 h 2427463"/>
              <a:gd name="connsiteX6" fmla="*/ 0 w 9147897"/>
              <a:gd name="connsiteY6" fmla="*/ 2426422 h 2427463"/>
              <a:gd name="connsiteX7" fmla="*/ 0 w 9147897"/>
              <a:gd name="connsiteY7" fmla="*/ 83275 h 242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7897" h="2427463">
                <a:moveTo>
                  <a:pt x="0" y="83275"/>
                </a:moveTo>
                <a:lnTo>
                  <a:pt x="7547610" y="81598"/>
                </a:lnTo>
                <a:lnTo>
                  <a:pt x="8242935" y="0"/>
                </a:lnTo>
                <a:lnTo>
                  <a:pt x="8933021" y="82890"/>
                </a:lnTo>
                <a:lnTo>
                  <a:pt x="9144476" y="80896"/>
                </a:lnTo>
                <a:cubicBezTo>
                  <a:pt x="9143682" y="838455"/>
                  <a:pt x="9148604" y="1669904"/>
                  <a:pt x="9147810" y="2427463"/>
                </a:cubicBezTo>
                <a:lnTo>
                  <a:pt x="0" y="2426422"/>
                </a:lnTo>
                <a:lnTo>
                  <a:pt x="0" y="83275"/>
                </a:lnTo>
                <a:close/>
              </a:path>
            </a:pathLst>
          </a:custGeom>
          <a:noFill/>
        </p:spPr>
        <p:txBody>
          <a:bodyPr/>
          <a:lstStyle>
            <a:lvl1pPr marL="152396" indent="0">
              <a:buNone/>
              <a:defRPr/>
            </a:lvl1pPr>
          </a:lstStyle>
          <a:p>
            <a:r>
              <a:rPr lang="en-IN"/>
              <a:t> </a:t>
            </a:r>
            <a:endParaRPr lang="en-AU"/>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809891C3-701D-E83E-C330-2FF6C40C1E62}"/>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DA258AEC-2E45-E11A-26EF-45595D0532FE}"/>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C131A2F5-C9CC-0D2D-7381-C29F6CE6AAAA}"/>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6CE1E40E-8CD1-8C11-0C19-93375CBB7D7A}"/>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7CF981CF-1213-E141-4DE4-256DCAEA2971}"/>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8628DDFB-3137-2E43-2BB6-F90F429DE246}"/>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6568211E-F406-E89A-6C72-3F81BE0CAEAE}"/>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D8F38885-24DD-CF7F-C52D-F71266C0C1E0}"/>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95A316F7-D278-4BB7-100F-EC654A265B4D}"/>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69EC3119-E563-663A-5036-D1D719AD7643}"/>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CCBC75E7-CF29-C6C4-008D-0BC574CFC762}"/>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5E27F734-96CC-1D43-A119-EBFAA488ED94}"/>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FA9A7665-7DE6-0307-FFE6-AAB303F744E7}"/>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16592611-8CE9-2C0E-6B91-3B9963E7579F}"/>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ED13711F-8729-B0BE-FD66-F92CE291AD93}"/>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5FED478-DB14-64BF-27A6-FA5890A09C28}"/>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41901316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82234"/>
                </a:moveTo>
                <a:lnTo>
                  <a:pt x="7566660" y="74311"/>
                </a:lnTo>
                <a:lnTo>
                  <a:pt x="8250555" y="0"/>
                </a:lnTo>
                <a:lnTo>
                  <a:pt x="8927306" y="80808"/>
                </a:lnTo>
                <a:lnTo>
                  <a:pt x="9146381" y="79854"/>
                </a:lnTo>
                <a:cubicBezTo>
                  <a:pt x="9145587" y="837413"/>
                  <a:pt x="9144794" y="1667822"/>
                  <a:pt x="9144000" y="2425381"/>
                </a:cubicBezTo>
                <a:lnTo>
                  <a:pt x="0" y="2425381"/>
                </a:lnTo>
                <a:lnTo>
                  <a:pt x="0" y="82234"/>
                </a:lnTo>
                <a:close/>
              </a:path>
            </a:pathLst>
          </a:custGeom>
          <a:noFill/>
        </p:spPr>
        <p:txBody>
          <a:bodyPr/>
          <a:lstStyle>
            <a:lvl1pPr marL="152396" indent="0">
              <a:buNone/>
              <a:defRPr/>
            </a:lvl1pPr>
          </a:lstStyle>
          <a:p>
            <a:r>
              <a:rPr lang="en-IN"/>
              <a:t> </a:t>
            </a:r>
            <a:endParaRPr lang="en-AU"/>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11FF8243-9ED4-2618-22BF-8D2262FFAFEE}"/>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E5B9E805-69E9-0228-CA34-0CEE2328303F}"/>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25454EBB-7085-CB43-39CE-D674AA4E5629}"/>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197C9810-4943-29F7-705F-C0339B37A60B}"/>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8E39AEE8-43FC-FCE4-10BD-CE45B0E1AB54}"/>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03551208-ED6C-4B6A-B61C-604B959B664F}"/>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A88C4AEE-EFAA-3D69-63B6-F38669C23D82}"/>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80E2DD04-DEA8-A38D-3412-56D16739EAD0}"/>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F1C55637-33D1-6FC7-7613-EB11B3B22483}"/>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D8610442-3406-0D62-A093-1C552A5C5975}"/>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1AD6CEC4-389F-DB80-8711-31EC468DA955}"/>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BF8D5638-2A7B-0A3B-1C07-0C7530AD0E99}"/>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49E6AD29-F37F-EB0A-3438-4D970D4DED93}"/>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CE088D08-C197-91C9-AF23-D4986EB5F0CD}"/>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A49F0C6E-0550-8957-44BB-8C595BDD7DCA}"/>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7E397F93-FE1E-9DC9-84FF-591F50FCF7AF}"/>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4355528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2" name="TextBox 1">
            <a:extLst>
              <a:ext uri="{FF2B5EF4-FFF2-40B4-BE49-F238E27FC236}">
                <a16:creationId xmlns:a16="http://schemas.microsoft.com/office/drawing/2014/main" id="{A4BE6D0D-D2D5-B986-2103-275F901C2927}"/>
              </a:ext>
            </a:extLst>
          </p:cNvPr>
          <p:cNvSpPr txBox="1"/>
          <p:nvPr/>
        </p:nvSpPr>
        <p:spPr>
          <a:xfrm>
            <a:off x="9952296" y="1668144"/>
            <a:ext cx="2042661" cy="3416320"/>
          </a:xfrm>
          <a:prstGeom prst="rect">
            <a:avLst/>
          </a:prstGeom>
          <a:noFill/>
        </p:spPr>
        <p:txBody>
          <a:bodyPr wrap="square">
            <a:spAutoFit/>
          </a:bodyPr>
          <a:lstStyle/>
          <a:p>
            <a:r>
              <a:rPr lang="en-US" sz="1200">
                <a:solidFill>
                  <a:schemeClr val="tx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11969273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2" name="TextBox 1">
            <a:extLst>
              <a:ext uri="{FF2B5EF4-FFF2-40B4-BE49-F238E27FC236}">
                <a16:creationId xmlns:a16="http://schemas.microsoft.com/office/drawing/2014/main" id="{B93F6D22-0FED-B198-C8DF-D2AFFB8B8F07}"/>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133708583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1"/>
                </a:solidFill>
              </a:defRPr>
            </a:lvl1pPr>
          </a:lstStyle>
          <a:p>
            <a:pPr lvl="0"/>
            <a:r>
              <a:rPr lang="en-IN"/>
              <a:t>01</a:t>
            </a:r>
            <a:endParaRPr lang="en-AU"/>
          </a:p>
        </p:txBody>
      </p:sp>
      <p:sp>
        <p:nvSpPr>
          <p:cNvPr id="3" name="Picture Placeholder 2">
            <a:extLst>
              <a:ext uri="{FF2B5EF4-FFF2-40B4-BE49-F238E27FC236}">
                <a16:creationId xmlns:a16="http://schemas.microsoft.com/office/drawing/2014/main" id="{E4C2026B-FB35-4BA2-D68E-BAC4763FE5BE}"/>
              </a:ext>
            </a:extLst>
          </p:cNvPr>
          <p:cNvSpPr>
            <a:spLocks noGrp="1"/>
          </p:cNvSpPr>
          <p:nvPr>
            <p:ph type="pic" sz="quarter" idx="13" hasCustomPrompt="1"/>
          </p:nvPr>
        </p:nvSpPr>
        <p:spPr>
          <a:xfrm>
            <a:off x="6067213" y="-16934"/>
            <a:ext cx="6124787" cy="5973847"/>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3954 w 4597876"/>
              <a:gd name="connsiteY4" fmla="*/ 4317368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2049 w 4597876"/>
              <a:gd name="connsiteY4" fmla="*/ 4321174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2049 w 4597876"/>
              <a:gd name="connsiteY4" fmla="*/ 4321174 h 4475481"/>
              <a:gd name="connsiteX5" fmla="*/ 2999738 w 4597876"/>
              <a:gd name="connsiteY5" fmla="*/ 4469947 h 4475481"/>
              <a:gd name="connsiteX6" fmla="*/ 9522 w 4597876"/>
              <a:gd name="connsiteY6" fmla="*/ 4468226 h 4475481"/>
              <a:gd name="connsiteX7" fmla="*/ 0 w 4597876"/>
              <a:gd name="connsiteY7" fmla="*/ 0 h 4475481"/>
              <a:gd name="connsiteX0" fmla="*/ 0 w 4594066"/>
              <a:gd name="connsiteY0" fmla="*/ 0 h 4475481"/>
              <a:gd name="connsiteX1" fmla="*/ 4593590 w 4594066"/>
              <a:gd name="connsiteY1" fmla="*/ 12700 h 4475481"/>
              <a:gd name="connsiteX2" fmla="*/ 4594066 w 4594066"/>
              <a:gd name="connsiteY2" fmla="*/ 4470766 h 4475481"/>
              <a:gd name="connsiteX3" fmla="*/ 4403090 w 4594066"/>
              <a:gd name="connsiteY3" fmla="*/ 4475481 h 4475481"/>
              <a:gd name="connsiteX4" fmla="*/ 3698239 w 4594066"/>
              <a:gd name="connsiteY4" fmla="*/ 4321174 h 4475481"/>
              <a:gd name="connsiteX5" fmla="*/ 2995928 w 4594066"/>
              <a:gd name="connsiteY5" fmla="*/ 4469947 h 4475481"/>
              <a:gd name="connsiteX6" fmla="*/ 5712 w 4594066"/>
              <a:gd name="connsiteY6" fmla="*/ 4468226 h 4475481"/>
              <a:gd name="connsiteX7" fmla="*/ 0 w 4594066"/>
              <a:gd name="connsiteY7" fmla="*/ 0 h 44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066" h="4475481">
                <a:moveTo>
                  <a:pt x="0" y="0"/>
                </a:moveTo>
                <a:lnTo>
                  <a:pt x="4593590" y="12700"/>
                </a:lnTo>
                <a:cubicBezTo>
                  <a:pt x="4593749" y="1498722"/>
                  <a:pt x="4593907" y="2984744"/>
                  <a:pt x="4594066" y="4470766"/>
                </a:cubicBezTo>
                <a:lnTo>
                  <a:pt x="4403090" y="4475481"/>
                </a:lnTo>
                <a:lnTo>
                  <a:pt x="3698239" y="4321174"/>
                </a:lnTo>
                <a:lnTo>
                  <a:pt x="2995928" y="4469947"/>
                </a:lnTo>
                <a:lnTo>
                  <a:pt x="5712" y="4468226"/>
                </a:lnTo>
                <a:lnTo>
                  <a:pt x="0" y="0"/>
                </a:lnTo>
                <a:close/>
              </a:path>
            </a:pathLst>
          </a:custGeom>
          <a:noFill/>
        </p:spPr>
        <p:txBody>
          <a:bodyPr anchor="ctr">
            <a:normAutofit/>
          </a:bodyPr>
          <a:lstStyle>
            <a:lvl1pPr marL="152396" indent="0" algn="ctr">
              <a:buFont typeface="Arial" panose="020B0604020202020204" pitchFamily="34" charset="0"/>
              <a:buNone/>
              <a:defRPr sz="1600">
                <a:solidFill>
                  <a:schemeClr val="tx1"/>
                </a:solidFill>
              </a:defRPr>
            </a:lvl1pPr>
          </a:lstStyle>
          <a:p>
            <a:r>
              <a:rPr lang="en-US"/>
              <a:t>Click here to add image</a:t>
            </a:r>
          </a:p>
        </p:txBody>
      </p:sp>
    </p:spTree>
    <p:extLst>
      <p:ext uri="{BB962C8B-B14F-4D97-AF65-F5344CB8AC3E}">
        <p14:creationId xmlns:p14="http://schemas.microsoft.com/office/powerpoint/2010/main" val="324150645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1"/>
                </a:solidFill>
              </a:defRPr>
            </a:lvl1pPr>
          </a:lstStyle>
          <a:p>
            <a:pPr lvl="0"/>
            <a:r>
              <a:rPr lang="en-IN"/>
              <a:t>01</a:t>
            </a:r>
            <a:endParaRPr lang="en-AU"/>
          </a:p>
        </p:txBody>
      </p:sp>
      <p:sp>
        <p:nvSpPr>
          <p:cNvPr id="4" name="Picture Placeholder 2">
            <a:extLst>
              <a:ext uri="{FF2B5EF4-FFF2-40B4-BE49-F238E27FC236}">
                <a16:creationId xmlns:a16="http://schemas.microsoft.com/office/drawing/2014/main" id="{590D2DFC-11A4-68E1-9925-FDCEB9DEF975}"/>
              </a:ext>
            </a:extLst>
          </p:cNvPr>
          <p:cNvSpPr>
            <a:spLocks noGrp="1"/>
          </p:cNvSpPr>
          <p:nvPr>
            <p:ph type="pic" sz="quarter" idx="13" hasCustomPrompt="1"/>
          </p:nvPr>
        </p:nvSpPr>
        <p:spPr>
          <a:xfrm>
            <a:off x="6067213" y="-16934"/>
            <a:ext cx="6124787" cy="5973847"/>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4584700 w 9144476"/>
              <a:gd name="connsiteY6" fmla="*/ 4455526 h 4462781"/>
              <a:gd name="connsiteX7" fmla="*/ 0 w 9144476"/>
              <a:gd name="connsiteY7" fmla="*/ 0 h 44627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5295 w 4597876"/>
              <a:gd name="connsiteY5" fmla="*/ 4465479 h 4475481"/>
              <a:gd name="connsiteX6" fmla="*/ 38100 w 4597876"/>
              <a:gd name="connsiteY6" fmla="*/ 4468226 h 4475481"/>
              <a:gd name="connsiteX7" fmla="*/ 0 w 4597876"/>
              <a:gd name="connsiteY7" fmla="*/ 0 h 4475481"/>
              <a:gd name="connsiteX0" fmla="*/ 0 w 4597876"/>
              <a:gd name="connsiteY0" fmla="*/ 0 h 4490879"/>
              <a:gd name="connsiteX1" fmla="*/ 4597400 w 4597876"/>
              <a:gd name="connsiteY1" fmla="*/ 12700 h 4490879"/>
              <a:gd name="connsiteX2" fmla="*/ 4597876 w 4597876"/>
              <a:gd name="connsiteY2" fmla="*/ 4470766 h 4490879"/>
              <a:gd name="connsiteX3" fmla="*/ 4406900 w 4597876"/>
              <a:gd name="connsiteY3" fmla="*/ 4475481 h 4490879"/>
              <a:gd name="connsiteX4" fmla="*/ 3713480 w 4597876"/>
              <a:gd name="connsiteY4" fmla="*/ 4319271 h 4490879"/>
              <a:gd name="connsiteX5" fmla="*/ 3020695 w 4597876"/>
              <a:gd name="connsiteY5" fmla="*/ 4490879 h 4490879"/>
              <a:gd name="connsiteX6" fmla="*/ 38100 w 4597876"/>
              <a:gd name="connsiteY6" fmla="*/ 4468226 h 4490879"/>
              <a:gd name="connsiteX7" fmla="*/ 0 w 4597876"/>
              <a:gd name="connsiteY7" fmla="*/ 0 h 4490879"/>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13480 w 4597876"/>
              <a:gd name="connsiteY4" fmla="*/ 4319271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3954 w 4597876"/>
              <a:gd name="connsiteY4" fmla="*/ 4317368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2049 w 4597876"/>
              <a:gd name="connsiteY4" fmla="*/ 4321174 h 4475481"/>
              <a:gd name="connsiteX5" fmla="*/ 2999738 w 4597876"/>
              <a:gd name="connsiteY5" fmla="*/ 4469947 h 4475481"/>
              <a:gd name="connsiteX6" fmla="*/ 38100 w 4597876"/>
              <a:gd name="connsiteY6" fmla="*/ 4468226 h 4475481"/>
              <a:gd name="connsiteX7" fmla="*/ 0 w 4597876"/>
              <a:gd name="connsiteY7" fmla="*/ 0 h 4475481"/>
              <a:gd name="connsiteX0" fmla="*/ 0 w 4597876"/>
              <a:gd name="connsiteY0" fmla="*/ 0 h 4475481"/>
              <a:gd name="connsiteX1" fmla="*/ 4597400 w 4597876"/>
              <a:gd name="connsiteY1" fmla="*/ 12700 h 4475481"/>
              <a:gd name="connsiteX2" fmla="*/ 4597876 w 4597876"/>
              <a:gd name="connsiteY2" fmla="*/ 4470766 h 4475481"/>
              <a:gd name="connsiteX3" fmla="*/ 4406900 w 4597876"/>
              <a:gd name="connsiteY3" fmla="*/ 4475481 h 4475481"/>
              <a:gd name="connsiteX4" fmla="*/ 3702049 w 4597876"/>
              <a:gd name="connsiteY4" fmla="*/ 4321174 h 4475481"/>
              <a:gd name="connsiteX5" fmla="*/ 2999738 w 4597876"/>
              <a:gd name="connsiteY5" fmla="*/ 4469947 h 4475481"/>
              <a:gd name="connsiteX6" fmla="*/ 9522 w 4597876"/>
              <a:gd name="connsiteY6" fmla="*/ 4468226 h 4475481"/>
              <a:gd name="connsiteX7" fmla="*/ 0 w 4597876"/>
              <a:gd name="connsiteY7" fmla="*/ 0 h 4475481"/>
              <a:gd name="connsiteX0" fmla="*/ 0 w 4594066"/>
              <a:gd name="connsiteY0" fmla="*/ 0 h 4475481"/>
              <a:gd name="connsiteX1" fmla="*/ 4593590 w 4594066"/>
              <a:gd name="connsiteY1" fmla="*/ 12700 h 4475481"/>
              <a:gd name="connsiteX2" fmla="*/ 4594066 w 4594066"/>
              <a:gd name="connsiteY2" fmla="*/ 4470766 h 4475481"/>
              <a:gd name="connsiteX3" fmla="*/ 4403090 w 4594066"/>
              <a:gd name="connsiteY3" fmla="*/ 4475481 h 4475481"/>
              <a:gd name="connsiteX4" fmla="*/ 3698239 w 4594066"/>
              <a:gd name="connsiteY4" fmla="*/ 4321174 h 4475481"/>
              <a:gd name="connsiteX5" fmla="*/ 2995928 w 4594066"/>
              <a:gd name="connsiteY5" fmla="*/ 4469947 h 4475481"/>
              <a:gd name="connsiteX6" fmla="*/ 5712 w 4594066"/>
              <a:gd name="connsiteY6" fmla="*/ 4468226 h 4475481"/>
              <a:gd name="connsiteX7" fmla="*/ 0 w 4594066"/>
              <a:gd name="connsiteY7" fmla="*/ 0 h 44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066" h="4475481">
                <a:moveTo>
                  <a:pt x="0" y="0"/>
                </a:moveTo>
                <a:lnTo>
                  <a:pt x="4593590" y="12700"/>
                </a:lnTo>
                <a:cubicBezTo>
                  <a:pt x="4593749" y="1498722"/>
                  <a:pt x="4593907" y="2984744"/>
                  <a:pt x="4594066" y="4470766"/>
                </a:cubicBezTo>
                <a:lnTo>
                  <a:pt x="4403090" y="4475481"/>
                </a:lnTo>
                <a:lnTo>
                  <a:pt x="3698239" y="4321174"/>
                </a:lnTo>
                <a:lnTo>
                  <a:pt x="2995928" y="4469947"/>
                </a:lnTo>
                <a:lnTo>
                  <a:pt x="5712" y="4468226"/>
                </a:lnTo>
                <a:lnTo>
                  <a:pt x="0" y="0"/>
                </a:lnTo>
                <a:close/>
              </a:path>
            </a:pathLst>
          </a:custGeom>
          <a:noFill/>
        </p:spPr>
        <p:txBody>
          <a:bodyPr anchor="ctr">
            <a:normAutofit/>
          </a:bodyPr>
          <a:lstStyle>
            <a:lvl1pPr marL="152396" indent="0" algn="ctr">
              <a:buFont typeface="Arial" panose="020B0604020202020204" pitchFamily="34" charset="0"/>
              <a:buNone/>
              <a:defRPr sz="1600">
                <a:solidFill>
                  <a:schemeClr val="bg1"/>
                </a:solidFill>
              </a:defRPr>
            </a:lvl1pPr>
          </a:lstStyle>
          <a:p>
            <a:r>
              <a:rPr lang="en-US"/>
              <a:t>Click here to add image</a:t>
            </a:r>
          </a:p>
        </p:txBody>
      </p:sp>
    </p:spTree>
    <p:extLst>
      <p:ext uri="{BB962C8B-B14F-4D97-AF65-F5344CB8AC3E}">
        <p14:creationId xmlns:p14="http://schemas.microsoft.com/office/powerpoint/2010/main" val="403800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Only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C5E-A17F-962C-C2C4-ED4C1F590332}"/>
              </a:ext>
            </a:extLst>
          </p:cNvPr>
          <p:cNvSpPr>
            <a:spLocks noGrp="1"/>
          </p:cNvSpPr>
          <p:nvPr>
            <p:ph type="title" hasCustomPrompt="1"/>
          </p:nvPr>
        </p:nvSpPr>
        <p:spPr>
          <a:xfrm>
            <a:off x="515938" y="298692"/>
            <a:ext cx="11160122" cy="938437"/>
          </a:xfrm>
          <a:prstGeom prst="rect">
            <a:avLst/>
          </a:prstGeom>
        </p:spPr>
        <p:txBody>
          <a:bodyPr/>
          <a:lstStyle>
            <a:lvl1pPr>
              <a:defRPr b="0" i="0">
                <a:latin typeface="PP Neue Machina Plain" pitchFamily="2" charset="77"/>
              </a:defRPr>
            </a:lvl1pPr>
          </a:lstStyle>
          <a:p>
            <a:r>
              <a:rPr lang="en-US"/>
              <a:t>Click To Edit Master Title Style</a:t>
            </a:r>
          </a:p>
        </p:txBody>
      </p:sp>
      <p:sp>
        <p:nvSpPr>
          <p:cNvPr id="4" name="Graphic 24">
            <a:extLst>
              <a:ext uri="{FF2B5EF4-FFF2-40B4-BE49-F238E27FC236}">
                <a16:creationId xmlns:a16="http://schemas.microsoft.com/office/drawing/2014/main" id="{88EEA6FB-AB82-F055-EA96-3F095BDB087B}"/>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gradFill>
            <a:gsLst>
              <a:gs pos="0">
                <a:schemeClr val="accent1">
                  <a:lumMod val="67000"/>
                </a:schemeClr>
              </a:gs>
              <a:gs pos="0">
                <a:srgbClr val="E3056C"/>
              </a:gs>
              <a:gs pos="100000">
                <a:srgbClr val="7161E2"/>
              </a:gs>
            </a:gsLst>
            <a:lin ang="5400000" scaled="1"/>
          </a:gradFill>
          <a:ln w="20108" cap="flat">
            <a:noFill/>
            <a:prstDash val="solid"/>
            <a:miter/>
          </a:ln>
        </p:spPr>
        <p:txBody>
          <a:bodyPr rtlCol="0" anchor="ctr"/>
          <a:lstStyle/>
          <a:p>
            <a:endParaRPr lang="en-US" b="0" i="0">
              <a:latin typeface="Aptos" panose="020B0004020202020204" pitchFamily="34" charset="0"/>
            </a:endParaRPr>
          </a:p>
        </p:txBody>
      </p:sp>
      <p:sp>
        <p:nvSpPr>
          <p:cNvPr id="5" name="Graphic 26">
            <a:extLst>
              <a:ext uri="{FF2B5EF4-FFF2-40B4-BE49-F238E27FC236}">
                <a16:creationId xmlns:a16="http://schemas.microsoft.com/office/drawing/2014/main" id="{9208EC45-4713-1306-B132-E393E9CD6EC1}"/>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gradFill flip="none" rotWithShape="1">
            <a:gsLst>
              <a:gs pos="0">
                <a:schemeClr val="accent1">
                  <a:lumMod val="67000"/>
                </a:schemeClr>
              </a:gs>
              <a:gs pos="0">
                <a:srgbClr val="E3056C"/>
              </a:gs>
              <a:gs pos="100000">
                <a:srgbClr val="7161E2"/>
              </a:gs>
            </a:gsLst>
            <a:lin ang="16200000" scaled="1"/>
            <a:tileRect/>
          </a:gradFill>
          <a:ln w="20108" cap="flat">
            <a:noFill/>
            <a:prstDash val="solid"/>
            <a:miter/>
          </a:ln>
        </p:spPr>
        <p:txBody>
          <a:bodyPr rtlCol="0" anchor="ctr"/>
          <a:lstStyle/>
          <a:p>
            <a:endParaRPr lang="en-US" b="0" i="0">
              <a:latin typeface="Aptos" panose="020B0004020202020204" pitchFamily="34" charset="0"/>
            </a:endParaRPr>
          </a:p>
        </p:txBody>
      </p:sp>
    </p:spTree>
    <p:extLst>
      <p:ext uri="{BB962C8B-B14F-4D97-AF65-F5344CB8AC3E}">
        <p14:creationId xmlns:p14="http://schemas.microsoft.com/office/powerpoint/2010/main" val="42912450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716AEA7-9F8A-D525-41AE-E30521ED8164}"/>
              </a:ext>
            </a:extLst>
          </p:cNvPr>
          <p:cNvSpPr>
            <a:spLocks noGrp="1"/>
          </p:cNvSpPr>
          <p:nvPr>
            <p:ph type="pic" sz="quarter" idx="13" hasCustomPrompt="1"/>
          </p:nvPr>
        </p:nvSpPr>
        <p:spPr>
          <a:xfrm>
            <a:off x="-10879" y="-1694"/>
            <a:ext cx="1220351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8239 w 9152635"/>
              <a:gd name="connsiteY4" fmla="*/ 4306571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72049 w 9152635"/>
              <a:gd name="connsiteY4" fmla="*/ 4312286 h 4462781"/>
              <a:gd name="connsiteX5" fmla="*/ 7559290 w 9152635"/>
              <a:gd name="connsiteY5" fmla="*/ 4462015 h 4462781"/>
              <a:gd name="connsiteX6" fmla="*/ 1232 w 9152635"/>
              <a:gd name="connsiteY6" fmla="*/ 4461299 h 4462781"/>
              <a:gd name="connsiteX7" fmla="*/ 8159 w 9152635"/>
              <a:gd name="connsiteY7" fmla="*/ 0 h 4462781"/>
              <a:gd name="connsiteX0" fmla="*/ 8159 w 9152635"/>
              <a:gd name="connsiteY0" fmla="*/ 0 h 4462781"/>
              <a:gd name="connsiteX1" fmla="*/ 9152159 w 9152635"/>
              <a:gd name="connsiteY1" fmla="*/ 0 h 4462781"/>
              <a:gd name="connsiteX2" fmla="*/ 9152635 w 9152635"/>
              <a:gd name="connsiteY2" fmla="*/ 4458066 h 4462781"/>
              <a:gd name="connsiteX3" fmla="*/ 8961659 w 9152635"/>
              <a:gd name="connsiteY3" fmla="*/ 4462781 h 4462781"/>
              <a:gd name="connsiteX4" fmla="*/ 8260619 w 9152635"/>
              <a:gd name="connsiteY4" fmla="*/ 4310381 h 4462781"/>
              <a:gd name="connsiteX5" fmla="*/ 7559290 w 9152635"/>
              <a:gd name="connsiteY5" fmla="*/ 4462015 h 4462781"/>
              <a:gd name="connsiteX6" fmla="*/ 1232 w 9152635"/>
              <a:gd name="connsiteY6" fmla="*/ 4461299 h 4462781"/>
              <a:gd name="connsiteX7" fmla="*/ 8159 w 915263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635" h="4462781">
                <a:moveTo>
                  <a:pt x="8159" y="0"/>
                </a:moveTo>
                <a:lnTo>
                  <a:pt x="9152159" y="0"/>
                </a:lnTo>
                <a:cubicBezTo>
                  <a:pt x="9152318" y="1486022"/>
                  <a:pt x="9152476" y="2972044"/>
                  <a:pt x="9152635" y="4458066"/>
                </a:cubicBezTo>
                <a:lnTo>
                  <a:pt x="8961659" y="4462781"/>
                </a:lnTo>
                <a:lnTo>
                  <a:pt x="8260619" y="4310381"/>
                </a:lnTo>
                <a:lnTo>
                  <a:pt x="7559290" y="4462015"/>
                </a:lnTo>
                <a:lnTo>
                  <a:pt x="1232" y="4461299"/>
                </a:lnTo>
                <a:cubicBezTo>
                  <a:pt x="-4926" y="2974199"/>
                  <a:pt x="14317" y="1487100"/>
                  <a:pt x="8159" y="0"/>
                </a:cubicBez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1"/>
                </a:solidFill>
              </a:defRPr>
            </a:lvl1pPr>
          </a:lstStyle>
          <a:p>
            <a:pPr lvl="0"/>
            <a:r>
              <a:rPr lang="en-IN"/>
              <a:t>01</a:t>
            </a:r>
            <a:endParaRPr lang="en-AU"/>
          </a:p>
        </p:txBody>
      </p:sp>
    </p:spTree>
    <p:extLst>
      <p:ext uri="{BB962C8B-B14F-4D97-AF65-F5344CB8AC3E}">
        <p14:creationId xmlns:p14="http://schemas.microsoft.com/office/powerpoint/2010/main" val="205377291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5D17064-E21B-E636-462A-0EB402EB6CB4}"/>
              </a:ext>
            </a:extLst>
          </p:cNvPr>
          <p:cNvSpPr>
            <a:spLocks noGrp="1"/>
          </p:cNvSpPr>
          <p:nvPr>
            <p:ph type="pic" sz="quarter" idx="13" hasCustomPrompt="1"/>
          </p:nvPr>
        </p:nvSpPr>
        <p:spPr>
          <a:xfrm>
            <a:off x="-6799" y="-1694"/>
            <a:ext cx="12199433" cy="595037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51131 w 9144476"/>
              <a:gd name="connsiteY5" fmla="*/ 4462015 h 4462781"/>
              <a:gd name="connsiteX6" fmla="*/ 18473 w 9144476"/>
              <a:gd name="connsiteY6" fmla="*/ 4461299 h 4462781"/>
              <a:gd name="connsiteX7" fmla="*/ 0 w 9144476"/>
              <a:gd name="connsiteY7" fmla="*/ 0 h 4462781"/>
              <a:gd name="connsiteX0" fmla="*/ 11619 w 9156095"/>
              <a:gd name="connsiteY0" fmla="*/ 0 h 4462781"/>
              <a:gd name="connsiteX1" fmla="*/ 9155619 w 9156095"/>
              <a:gd name="connsiteY1" fmla="*/ 0 h 4462781"/>
              <a:gd name="connsiteX2" fmla="*/ 9156095 w 9156095"/>
              <a:gd name="connsiteY2" fmla="*/ 4458066 h 4462781"/>
              <a:gd name="connsiteX3" fmla="*/ 8965119 w 9156095"/>
              <a:gd name="connsiteY3" fmla="*/ 4462781 h 4462781"/>
              <a:gd name="connsiteX4" fmla="*/ 8271699 w 9156095"/>
              <a:gd name="connsiteY4" fmla="*/ 4306571 h 4462781"/>
              <a:gd name="connsiteX5" fmla="*/ 7562750 w 9156095"/>
              <a:gd name="connsiteY5" fmla="*/ 4462015 h 4462781"/>
              <a:gd name="connsiteX6" fmla="*/ 1063 w 9156095"/>
              <a:gd name="connsiteY6" fmla="*/ 4454042 h 4462781"/>
              <a:gd name="connsiteX7" fmla="*/ 11619 w 9156095"/>
              <a:gd name="connsiteY7" fmla="*/ 0 h 4462781"/>
              <a:gd name="connsiteX0" fmla="*/ 0 w 9144476"/>
              <a:gd name="connsiteY0" fmla="*/ 0 h 4468557"/>
              <a:gd name="connsiteX1" fmla="*/ 9144000 w 9144476"/>
              <a:gd name="connsiteY1" fmla="*/ 0 h 4468557"/>
              <a:gd name="connsiteX2" fmla="*/ 9144476 w 9144476"/>
              <a:gd name="connsiteY2" fmla="*/ 4458066 h 4468557"/>
              <a:gd name="connsiteX3" fmla="*/ 8953500 w 9144476"/>
              <a:gd name="connsiteY3" fmla="*/ 4462781 h 4468557"/>
              <a:gd name="connsiteX4" fmla="*/ 8260080 w 9144476"/>
              <a:gd name="connsiteY4" fmla="*/ 4306571 h 4468557"/>
              <a:gd name="connsiteX5" fmla="*/ 7551131 w 9144476"/>
              <a:gd name="connsiteY5" fmla="*/ 4462015 h 4468557"/>
              <a:gd name="connsiteX6" fmla="*/ 18473 w 9144476"/>
              <a:gd name="connsiteY6" fmla="*/ 4468557 h 4468557"/>
              <a:gd name="connsiteX7" fmla="*/ 0 w 9144476"/>
              <a:gd name="connsiteY7" fmla="*/ 0 h 4468557"/>
              <a:gd name="connsiteX0" fmla="*/ 11618 w 9156094"/>
              <a:gd name="connsiteY0" fmla="*/ 0 h 4475814"/>
              <a:gd name="connsiteX1" fmla="*/ 9155618 w 9156094"/>
              <a:gd name="connsiteY1" fmla="*/ 0 h 4475814"/>
              <a:gd name="connsiteX2" fmla="*/ 9156094 w 9156094"/>
              <a:gd name="connsiteY2" fmla="*/ 4458066 h 4475814"/>
              <a:gd name="connsiteX3" fmla="*/ 8965118 w 9156094"/>
              <a:gd name="connsiteY3" fmla="*/ 4462781 h 4475814"/>
              <a:gd name="connsiteX4" fmla="*/ 8271698 w 9156094"/>
              <a:gd name="connsiteY4" fmla="*/ 4306571 h 4475814"/>
              <a:gd name="connsiteX5" fmla="*/ 7562749 w 9156094"/>
              <a:gd name="connsiteY5" fmla="*/ 4462015 h 4475814"/>
              <a:gd name="connsiteX6" fmla="*/ 1063 w 9156094"/>
              <a:gd name="connsiteY6" fmla="*/ 4475814 h 4475814"/>
              <a:gd name="connsiteX7" fmla="*/ 11618 w 9156094"/>
              <a:gd name="connsiteY7" fmla="*/ 0 h 4475814"/>
              <a:gd name="connsiteX0" fmla="*/ 25756 w 9170232"/>
              <a:gd name="connsiteY0" fmla="*/ 0 h 4483071"/>
              <a:gd name="connsiteX1" fmla="*/ 9169756 w 9170232"/>
              <a:gd name="connsiteY1" fmla="*/ 0 h 4483071"/>
              <a:gd name="connsiteX2" fmla="*/ 9170232 w 9170232"/>
              <a:gd name="connsiteY2" fmla="*/ 4458066 h 4483071"/>
              <a:gd name="connsiteX3" fmla="*/ 8979256 w 9170232"/>
              <a:gd name="connsiteY3" fmla="*/ 4462781 h 4483071"/>
              <a:gd name="connsiteX4" fmla="*/ 8285836 w 9170232"/>
              <a:gd name="connsiteY4" fmla="*/ 4306571 h 4483071"/>
              <a:gd name="connsiteX5" fmla="*/ 7576887 w 9170232"/>
              <a:gd name="connsiteY5" fmla="*/ 4462015 h 4483071"/>
              <a:gd name="connsiteX6" fmla="*/ 687 w 9170232"/>
              <a:gd name="connsiteY6" fmla="*/ 4483071 h 4483071"/>
              <a:gd name="connsiteX7" fmla="*/ 25756 w 9170232"/>
              <a:gd name="connsiteY7" fmla="*/ 0 h 4483071"/>
              <a:gd name="connsiteX0" fmla="*/ 0 w 9144476"/>
              <a:gd name="connsiteY0" fmla="*/ 0 h 4475814"/>
              <a:gd name="connsiteX1" fmla="*/ 9144000 w 9144476"/>
              <a:gd name="connsiteY1" fmla="*/ 0 h 4475814"/>
              <a:gd name="connsiteX2" fmla="*/ 9144476 w 9144476"/>
              <a:gd name="connsiteY2" fmla="*/ 4458066 h 4475814"/>
              <a:gd name="connsiteX3" fmla="*/ 8953500 w 9144476"/>
              <a:gd name="connsiteY3" fmla="*/ 4462781 h 4475814"/>
              <a:gd name="connsiteX4" fmla="*/ 8260080 w 9144476"/>
              <a:gd name="connsiteY4" fmla="*/ 4306571 h 4475814"/>
              <a:gd name="connsiteX5" fmla="*/ 7551131 w 9144476"/>
              <a:gd name="connsiteY5" fmla="*/ 4462015 h 4475814"/>
              <a:gd name="connsiteX6" fmla="*/ 3960 w 9144476"/>
              <a:gd name="connsiteY6" fmla="*/ 4475814 h 4475814"/>
              <a:gd name="connsiteX7" fmla="*/ 0 w 9144476"/>
              <a:gd name="connsiteY7" fmla="*/ 0 h 4475814"/>
              <a:gd name="connsiteX0" fmla="*/ 5099 w 9149575"/>
              <a:gd name="connsiteY0" fmla="*/ 0 h 4462781"/>
              <a:gd name="connsiteX1" fmla="*/ 9149099 w 9149575"/>
              <a:gd name="connsiteY1" fmla="*/ 0 h 4462781"/>
              <a:gd name="connsiteX2" fmla="*/ 9149575 w 9149575"/>
              <a:gd name="connsiteY2" fmla="*/ 4458066 h 4462781"/>
              <a:gd name="connsiteX3" fmla="*/ 8958599 w 9149575"/>
              <a:gd name="connsiteY3" fmla="*/ 4462781 h 4462781"/>
              <a:gd name="connsiteX4" fmla="*/ 8265179 w 9149575"/>
              <a:gd name="connsiteY4" fmla="*/ 4306571 h 4462781"/>
              <a:gd name="connsiteX5" fmla="*/ 7556230 w 9149575"/>
              <a:gd name="connsiteY5" fmla="*/ 4462015 h 4462781"/>
              <a:gd name="connsiteX6" fmla="*/ 1439 w 9149575"/>
              <a:gd name="connsiteY6" fmla="*/ 4462479 h 4462781"/>
              <a:gd name="connsiteX7" fmla="*/ 5099 w 9149575"/>
              <a:gd name="connsiteY7" fmla="*/ 0 h 4462781"/>
              <a:gd name="connsiteX0" fmla="*/ 5099 w 9149575"/>
              <a:gd name="connsiteY0" fmla="*/ 0 h 4462781"/>
              <a:gd name="connsiteX1" fmla="*/ 9149099 w 9149575"/>
              <a:gd name="connsiteY1" fmla="*/ 0 h 4462781"/>
              <a:gd name="connsiteX2" fmla="*/ 9149575 w 9149575"/>
              <a:gd name="connsiteY2" fmla="*/ 4458066 h 4462781"/>
              <a:gd name="connsiteX3" fmla="*/ 8958599 w 9149575"/>
              <a:gd name="connsiteY3" fmla="*/ 4462781 h 4462781"/>
              <a:gd name="connsiteX4" fmla="*/ 8261369 w 9149575"/>
              <a:gd name="connsiteY4" fmla="*/ 4312286 h 4462781"/>
              <a:gd name="connsiteX5" fmla="*/ 7556230 w 9149575"/>
              <a:gd name="connsiteY5" fmla="*/ 4462015 h 4462781"/>
              <a:gd name="connsiteX6" fmla="*/ 1439 w 9149575"/>
              <a:gd name="connsiteY6" fmla="*/ 4462479 h 4462781"/>
              <a:gd name="connsiteX7" fmla="*/ 5099 w 9149575"/>
              <a:gd name="connsiteY7" fmla="*/ 0 h 4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9575" h="4462781">
                <a:moveTo>
                  <a:pt x="5099" y="0"/>
                </a:moveTo>
                <a:lnTo>
                  <a:pt x="9149099" y="0"/>
                </a:lnTo>
                <a:cubicBezTo>
                  <a:pt x="9149258" y="1486022"/>
                  <a:pt x="9149416" y="2972044"/>
                  <a:pt x="9149575" y="4458066"/>
                </a:cubicBezTo>
                <a:lnTo>
                  <a:pt x="8958599" y="4462781"/>
                </a:lnTo>
                <a:lnTo>
                  <a:pt x="8261369" y="4312286"/>
                </a:lnTo>
                <a:lnTo>
                  <a:pt x="7556230" y="4462015"/>
                </a:lnTo>
                <a:lnTo>
                  <a:pt x="1439" y="4462479"/>
                </a:lnTo>
                <a:cubicBezTo>
                  <a:pt x="-4719" y="2975379"/>
                  <a:pt x="11257" y="1487100"/>
                  <a:pt x="5099" y="0"/>
                </a:cubicBez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Section Title</a:t>
            </a:r>
            <a:endParaRPr/>
          </a:p>
        </p:txBody>
      </p:sp>
      <p:sp>
        <p:nvSpPr>
          <p:cNvPr id="16" name="Text Placeholder 15">
            <a:extLst>
              <a:ext uri="{FF2B5EF4-FFF2-40B4-BE49-F238E27FC236}">
                <a16:creationId xmlns:a16="http://schemas.microsoft.com/office/drawing/2014/main" id="{17A7E5E8-BE49-EF88-3BBF-34F70B616301}"/>
              </a:ext>
            </a:extLst>
          </p:cNvPr>
          <p:cNvSpPr>
            <a:spLocks noGrp="1"/>
          </p:cNvSpPr>
          <p:nvPr>
            <p:ph type="body" sz="quarter" idx="14" hasCustomPrompt="1"/>
          </p:nvPr>
        </p:nvSpPr>
        <p:spPr>
          <a:xfrm>
            <a:off x="505885" y="1986280"/>
            <a:ext cx="1763183" cy="689187"/>
          </a:xfrm>
          <a:noFill/>
        </p:spPr>
        <p:txBody>
          <a:bodyPr anchor="ctr">
            <a:noAutofit/>
          </a:bodyPr>
          <a:lstStyle>
            <a:lvl1pPr marL="0" indent="0" algn="l">
              <a:buNone/>
              <a:defRPr sz="7200" b="1">
                <a:solidFill>
                  <a:schemeClr val="accent1"/>
                </a:solidFill>
              </a:defRPr>
            </a:lvl1pPr>
          </a:lstStyle>
          <a:p>
            <a:pPr lvl="0"/>
            <a:r>
              <a:rPr lang="en-IN"/>
              <a:t>01</a:t>
            </a:r>
            <a:endParaRPr lang="en-AU"/>
          </a:p>
        </p:txBody>
      </p:sp>
    </p:spTree>
    <p:extLst>
      <p:ext uri="{BB962C8B-B14F-4D97-AF65-F5344CB8AC3E}">
        <p14:creationId xmlns:p14="http://schemas.microsoft.com/office/powerpoint/2010/main" val="369200613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24EB988-1B3E-4E16-DFC4-94BCB32833AA}"/>
              </a:ext>
            </a:extLst>
          </p:cNvPr>
          <p:cNvSpPr>
            <a:spLocks noGrp="1"/>
          </p:cNvSpPr>
          <p:nvPr>
            <p:ph type="pic" sz="quarter" idx="13" hasCustomPrompt="1"/>
          </p:nvPr>
        </p:nvSpPr>
        <p:spPr>
          <a:xfrm>
            <a:off x="-5080" y="-4235"/>
            <a:ext cx="12197715" cy="595291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60080 w 9144476"/>
              <a:gd name="connsiteY4" fmla="*/ 4306571 h 4463781"/>
              <a:gd name="connsiteX5" fmla="*/ 7541895 w 9144476"/>
              <a:gd name="connsiteY5" fmla="*/ 4452779 h 4463781"/>
              <a:gd name="connsiteX6" fmla="*/ 1905 w 9144476"/>
              <a:gd name="connsiteY6" fmla="*/ 4463781 h 4463781"/>
              <a:gd name="connsiteX7" fmla="*/ 0 w 9144476"/>
              <a:gd name="connsiteY7" fmla="*/ 0 h 4463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54365 w 9144476"/>
              <a:gd name="connsiteY4" fmla="*/ 4308476 h 4463781"/>
              <a:gd name="connsiteX5" fmla="*/ 7541895 w 9144476"/>
              <a:gd name="connsiteY5" fmla="*/ 4452779 h 4463781"/>
              <a:gd name="connsiteX6" fmla="*/ 1905 w 9144476"/>
              <a:gd name="connsiteY6" fmla="*/ 4463781 h 4463781"/>
              <a:gd name="connsiteX7" fmla="*/ 0 w 9144476"/>
              <a:gd name="connsiteY7" fmla="*/ 0 h 4463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54365 w 9144476"/>
              <a:gd name="connsiteY4" fmla="*/ 4308476 h 4463781"/>
              <a:gd name="connsiteX5" fmla="*/ 7541895 w 9144476"/>
              <a:gd name="connsiteY5" fmla="*/ 4460399 h 4463781"/>
              <a:gd name="connsiteX6" fmla="*/ 1905 w 9144476"/>
              <a:gd name="connsiteY6" fmla="*/ 4463781 h 4463781"/>
              <a:gd name="connsiteX7" fmla="*/ 0 w 9144476"/>
              <a:gd name="connsiteY7" fmla="*/ 0 h 4463781"/>
              <a:gd name="connsiteX0" fmla="*/ 3810 w 9148286"/>
              <a:gd name="connsiteY0" fmla="*/ 0 h 4462781"/>
              <a:gd name="connsiteX1" fmla="*/ 9147810 w 9148286"/>
              <a:gd name="connsiteY1" fmla="*/ 0 h 4462781"/>
              <a:gd name="connsiteX2" fmla="*/ 9148286 w 9148286"/>
              <a:gd name="connsiteY2" fmla="*/ 4458066 h 4462781"/>
              <a:gd name="connsiteX3" fmla="*/ 8957310 w 9148286"/>
              <a:gd name="connsiteY3" fmla="*/ 4462781 h 4462781"/>
              <a:gd name="connsiteX4" fmla="*/ 8258175 w 9148286"/>
              <a:gd name="connsiteY4" fmla="*/ 4308476 h 4462781"/>
              <a:gd name="connsiteX5" fmla="*/ 7545705 w 9148286"/>
              <a:gd name="connsiteY5" fmla="*/ 4460399 h 4462781"/>
              <a:gd name="connsiteX6" fmla="*/ 0 w 9148286"/>
              <a:gd name="connsiteY6" fmla="*/ 4461876 h 4462781"/>
              <a:gd name="connsiteX7" fmla="*/ 3810 w 9148286"/>
              <a:gd name="connsiteY7" fmla="*/ 0 h 4462781"/>
              <a:gd name="connsiteX0" fmla="*/ 0 w 9148286"/>
              <a:gd name="connsiteY0" fmla="*/ 7620 h 4462781"/>
              <a:gd name="connsiteX1" fmla="*/ 9147810 w 9148286"/>
              <a:gd name="connsiteY1" fmla="*/ 0 h 4462781"/>
              <a:gd name="connsiteX2" fmla="*/ 9148286 w 9148286"/>
              <a:gd name="connsiteY2" fmla="*/ 4458066 h 4462781"/>
              <a:gd name="connsiteX3" fmla="*/ 8957310 w 9148286"/>
              <a:gd name="connsiteY3" fmla="*/ 4462781 h 4462781"/>
              <a:gd name="connsiteX4" fmla="*/ 8258175 w 9148286"/>
              <a:gd name="connsiteY4" fmla="*/ 4308476 h 4462781"/>
              <a:gd name="connsiteX5" fmla="*/ 7545705 w 9148286"/>
              <a:gd name="connsiteY5" fmla="*/ 4460399 h 4462781"/>
              <a:gd name="connsiteX6" fmla="*/ 0 w 9148286"/>
              <a:gd name="connsiteY6" fmla="*/ 4461876 h 4462781"/>
              <a:gd name="connsiteX7" fmla="*/ 0 w 9148286"/>
              <a:gd name="connsiteY7" fmla="*/ 7620 h 4462781"/>
              <a:gd name="connsiteX0" fmla="*/ 3810 w 9148286"/>
              <a:gd name="connsiteY0" fmla="*/ 0 h 4464686"/>
              <a:gd name="connsiteX1" fmla="*/ 9147810 w 9148286"/>
              <a:gd name="connsiteY1" fmla="*/ 1905 h 4464686"/>
              <a:gd name="connsiteX2" fmla="*/ 9148286 w 9148286"/>
              <a:gd name="connsiteY2" fmla="*/ 4459971 h 4464686"/>
              <a:gd name="connsiteX3" fmla="*/ 8957310 w 9148286"/>
              <a:gd name="connsiteY3" fmla="*/ 4464686 h 4464686"/>
              <a:gd name="connsiteX4" fmla="*/ 8258175 w 9148286"/>
              <a:gd name="connsiteY4" fmla="*/ 4310381 h 4464686"/>
              <a:gd name="connsiteX5" fmla="*/ 7545705 w 9148286"/>
              <a:gd name="connsiteY5" fmla="*/ 4462304 h 4464686"/>
              <a:gd name="connsiteX6" fmla="*/ 0 w 9148286"/>
              <a:gd name="connsiteY6" fmla="*/ 4463781 h 4464686"/>
              <a:gd name="connsiteX7" fmla="*/ 3810 w 9148286"/>
              <a:gd name="connsiteY7" fmla="*/ 0 h 44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8286" h="4464686">
                <a:moveTo>
                  <a:pt x="3810" y="0"/>
                </a:moveTo>
                <a:lnTo>
                  <a:pt x="9147810" y="1905"/>
                </a:lnTo>
                <a:cubicBezTo>
                  <a:pt x="9147969" y="1487927"/>
                  <a:pt x="9148127" y="2973949"/>
                  <a:pt x="9148286" y="4459971"/>
                </a:cubicBezTo>
                <a:lnTo>
                  <a:pt x="8957310" y="4464686"/>
                </a:lnTo>
                <a:lnTo>
                  <a:pt x="8258175" y="4310381"/>
                </a:lnTo>
                <a:lnTo>
                  <a:pt x="7545705" y="4462304"/>
                </a:lnTo>
                <a:lnTo>
                  <a:pt x="0" y="4463781"/>
                </a:lnTo>
                <a:lnTo>
                  <a:pt x="3810" y="0"/>
                </a:lnTo>
                <a:close/>
              </a:path>
            </a:pathLst>
          </a:custGeom>
          <a:noFill/>
        </p:spPr>
        <p:txBody>
          <a:bodyPr/>
          <a:lstStyle>
            <a:lvl1pPr marL="152396" indent="0">
              <a:buNone/>
              <a:defRPr/>
            </a:lvl1pPr>
          </a:lstStyle>
          <a:p>
            <a:r>
              <a:rPr lang="en-IN"/>
              <a:t> </a:t>
            </a:r>
            <a:endParaRPr lang="en-AU"/>
          </a:p>
        </p:txBody>
      </p:sp>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62A0F77F-7C26-294D-51EA-A965027E9AD3}"/>
              </a:ext>
            </a:extLst>
          </p:cNvPr>
          <p:cNvSpPr txBox="1"/>
          <p:nvPr/>
        </p:nvSpPr>
        <p:spPr>
          <a:xfrm>
            <a:off x="9952296" y="1668144"/>
            <a:ext cx="2042661" cy="3416320"/>
          </a:xfrm>
          <a:prstGeom prst="rect">
            <a:avLst/>
          </a:prstGeom>
          <a:noFill/>
        </p:spPr>
        <p:txBody>
          <a:bodyPr wrap="square">
            <a:spAutoFit/>
          </a:bodyPr>
          <a:lstStyle/>
          <a:p>
            <a:r>
              <a:rPr lang="en-US" sz="1200">
                <a:solidFill>
                  <a:schemeClr val="tx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Tree>
    <p:extLst>
      <p:ext uri="{BB962C8B-B14F-4D97-AF65-F5344CB8AC3E}">
        <p14:creationId xmlns:p14="http://schemas.microsoft.com/office/powerpoint/2010/main" val="37134901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flip="none" rotWithShape="1">
            <a:gsLst>
              <a:gs pos="0">
                <a:srgbClr val="00DF9D"/>
              </a:gs>
              <a:gs pos="36000">
                <a:srgbClr val="03C28B"/>
              </a:gs>
              <a:gs pos="100000">
                <a:srgbClr val="006450"/>
              </a:gs>
            </a:gsLst>
            <a:lin ang="0" scaled="1"/>
            <a:tileRect/>
          </a:gradFill>
          <a:ln w="9525"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endParaRPr lang="en-AU" sz="1600"/>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3" name="TextBox 2">
            <a:extLst>
              <a:ext uri="{FF2B5EF4-FFF2-40B4-BE49-F238E27FC236}">
                <a16:creationId xmlns:a16="http://schemas.microsoft.com/office/drawing/2014/main" id="{329A658D-D857-9F66-4A62-C89FAD710986}"/>
              </a:ext>
            </a:extLst>
          </p:cNvPr>
          <p:cNvSpPr txBox="1"/>
          <p:nvPr/>
        </p:nvSpPr>
        <p:spPr>
          <a:xfrm>
            <a:off x="9952296" y="1668144"/>
            <a:ext cx="2042661" cy="3416320"/>
          </a:xfrm>
          <a:prstGeom prst="rect">
            <a:avLst/>
          </a:prstGeom>
          <a:noFill/>
        </p:spPr>
        <p:txBody>
          <a:bodyPr wrap="square">
            <a:spAutoFit/>
          </a:bodyPr>
          <a:lstStyle/>
          <a:p>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4" name="Picture Placeholder 2">
            <a:extLst>
              <a:ext uri="{FF2B5EF4-FFF2-40B4-BE49-F238E27FC236}">
                <a16:creationId xmlns:a16="http://schemas.microsoft.com/office/drawing/2014/main" id="{2C48FB8A-1F80-AEDA-39FF-44BF1C1D11A0}"/>
              </a:ext>
            </a:extLst>
          </p:cNvPr>
          <p:cNvSpPr>
            <a:spLocks noGrp="1"/>
          </p:cNvSpPr>
          <p:nvPr>
            <p:ph type="pic" sz="quarter" idx="13" hasCustomPrompt="1"/>
          </p:nvPr>
        </p:nvSpPr>
        <p:spPr>
          <a:xfrm>
            <a:off x="-5080" y="-4235"/>
            <a:ext cx="12197715" cy="5952915"/>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60080 w 9144476"/>
              <a:gd name="connsiteY4" fmla="*/ 4306571 h 4463781"/>
              <a:gd name="connsiteX5" fmla="*/ 7541895 w 9144476"/>
              <a:gd name="connsiteY5" fmla="*/ 4452779 h 4463781"/>
              <a:gd name="connsiteX6" fmla="*/ 1905 w 9144476"/>
              <a:gd name="connsiteY6" fmla="*/ 4463781 h 4463781"/>
              <a:gd name="connsiteX7" fmla="*/ 0 w 9144476"/>
              <a:gd name="connsiteY7" fmla="*/ 0 h 4463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54365 w 9144476"/>
              <a:gd name="connsiteY4" fmla="*/ 4308476 h 4463781"/>
              <a:gd name="connsiteX5" fmla="*/ 7541895 w 9144476"/>
              <a:gd name="connsiteY5" fmla="*/ 4452779 h 4463781"/>
              <a:gd name="connsiteX6" fmla="*/ 1905 w 9144476"/>
              <a:gd name="connsiteY6" fmla="*/ 4463781 h 4463781"/>
              <a:gd name="connsiteX7" fmla="*/ 0 w 9144476"/>
              <a:gd name="connsiteY7" fmla="*/ 0 h 4463781"/>
              <a:gd name="connsiteX0" fmla="*/ 0 w 9144476"/>
              <a:gd name="connsiteY0" fmla="*/ 0 h 4463781"/>
              <a:gd name="connsiteX1" fmla="*/ 9144000 w 9144476"/>
              <a:gd name="connsiteY1" fmla="*/ 0 h 4463781"/>
              <a:gd name="connsiteX2" fmla="*/ 9144476 w 9144476"/>
              <a:gd name="connsiteY2" fmla="*/ 4458066 h 4463781"/>
              <a:gd name="connsiteX3" fmla="*/ 8953500 w 9144476"/>
              <a:gd name="connsiteY3" fmla="*/ 4462781 h 4463781"/>
              <a:gd name="connsiteX4" fmla="*/ 8254365 w 9144476"/>
              <a:gd name="connsiteY4" fmla="*/ 4308476 h 4463781"/>
              <a:gd name="connsiteX5" fmla="*/ 7541895 w 9144476"/>
              <a:gd name="connsiteY5" fmla="*/ 4460399 h 4463781"/>
              <a:gd name="connsiteX6" fmla="*/ 1905 w 9144476"/>
              <a:gd name="connsiteY6" fmla="*/ 4463781 h 4463781"/>
              <a:gd name="connsiteX7" fmla="*/ 0 w 9144476"/>
              <a:gd name="connsiteY7" fmla="*/ 0 h 4463781"/>
              <a:gd name="connsiteX0" fmla="*/ 3810 w 9148286"/>
              <a:gd name="connsiteY0" fmla="*/ 0 h 4462781"/>
              <a:gd name="connsiteX1" fmla="*/ 9147810 w 9148286"/>
              <a:gd name="connsiteY1" fmla="*/ 0 h 4462781"/>
              <a:gd name="connsiteX2" fmla="*/ 9148286 w 9148286"/>
              <a:gd name="connsiteY2" fmla="*/ 4458066 h 4462781"/>
              <a:gd name="connsiteX3" fmla="*/ 8957310 w 9148286"/>
              <a:gd name="connsiteY3" fmla="*/ 4462781 h 4462781"/>
              <a:gd name="connsiteX4" fmla="*/ 8258175 w 9148286"/>
              <a:gd name="connsiteY4" fmla="*/ 4308476 h 4462781"/>
              <a:gd name="connsiteX5" fmla="*/ 7545705 w 9148286"/>
              <a:gd name="connsiteY5" fmla="*/ 4460399 h 4462781"/>
              <a:gd name="connsiteX6" fmla="*/ 0 w 9148286"/>
              <a:gd name="connsiteY6" fmla="*/ 4461876 h 4462781"/>
              <a:gd name="connsiteX7" fmla="*/ 3810 w 9148286"/>
              <a:gd name="connsiteY7" fmla="*/ 0 h 4462781"/>
              <a:gd name="connsiteX0" fmla="*/ 0 w 9148286"/>
              <a:gd name="connsiteY0" fmla="*/ 7620 h 4462781"/>
              <a:gd name="connsiteX1" fmla="*/ 9147810 w 9148286"/>
              <a:gd name="connsiteY1" fmla="*/ 0 h 4462781"/>
              <a:gd name="connsiteX2" fmla="*/ 9148286 w 9148286"/>
              <a:gd name="connsiteY2" fmla="*/ 4458066 h 4462781"/>
              <a:gd name="connsiteX3" fmla="*/ 8957310 w 9148286"/>
              <a:gd name="connsiteY3" fmla="*/ 4462781 h 4462781"/>
              <a:gd name="connsiteX4" fmla="*/ 8258175 w 9148286"/>
              <a:gd name="connsiteY4" fmla="*/ 4308476 h 4462781"/>
              <a:gd name="connsiteX5" fmla="*/ 7545705 w 9148286"/>
              <a:gd name="connsiteY5" fmla="*/ 4460399 h 4462781"/>
              <a:gd name="connsiteX6" fmla="*/ 0 w 9148286"/>
              <a:gd name="connsiteY6" fmla="*/ 4461876 h 4462781"/>
              <a:gd name="connsiteX7" fmla="*/ 0 w 9148286"/>
              <a:gd name="connsiteY7" fmla="*/ 7620 h 4462781"/>
              <a:gd name="connsiteX0" fmla="*/ 3810 w 9148286"/>
              <a:gd name="connsiteY0" fmla="*/ 0 h 4464686"/>
              <a:gd name="connsiteX1" fmla="*/ 9147810 w 9148286"/>
              <a:gd name="connsiteY1" fmla="*/ 1905 h 4464686"/>
              <a:gd name="connsiteX2" fmla="*/ 9148286 w 9148286"/>
              <a:gd name="connsiteY2" fmla="*/ 4459971 h 4464686"/>
              <a:gd name="connsiteX3" fmla="*/ 8957310 w 9148286"/>
              <a:gd name="connsiteY3" fmla="*/ 4464686 h 4464686"/>
              <a:gd name="connsiteX4" fmla="*/ 8258175 w 9148286"/>
              <a:gd name="connsiteY4" fmla="*/ 4310381 h 4464686"/>
              <a:gd name="connsiteX5" fmla="*/ 7545705 w 9148286"/>
              <a:gd name="connsiteY5" fmla="*/ 4462304 h 4464686"/>
              <a:gd name="connsiteX6" fmla="*/ 0 w 9148286"/>
              <a:gd name="connsiteY6" fmla="*/ 4463781 h 4464686"/>
              <a:gd name="connsiteX7" fmla="*/ 3810 w 9148286"/>
              <a:gd name="connsiteY7" fmla="*/ 0 h 44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8286" h="4464686">
                <a:moveTo>
                  <a:pt x="3810" y="0"/>
                </a:moveTo>
                <a:lnTo>
                  <a:pt x="9147810" y="1905"/>
                </a:lnTo>
                <a:cubicBezTo>
                  <a:pt x="9147969" y="1487927"/>
                  <a:pt x="9148127" y="2973949"/>
                  <a:pt x="9148286" y="4459971"/>
                </a:cubicBezTo>
                <a:lnTo>
                  <a:pt x="8957310" y="4464686"/>
                </a:lnTo>
                <a:lnTo>
                  <a:pt x="8258175" y="4310381"/>
                </a:lnTo>
                <a:lnTo>
                  <a:pt x="7545705" y="4462304"/>
                </a:lnTo>
                <a:lnTo>
                  <a:pt x="0" y="4463781"/>
                </a:lnTo>
                <a:lnTo>
                  <a:pt x="3810" y="0"/>
                </a:lnTo>
                <a:close/>
              </a:path>
            </a:pathLst>
          </a:custGeom>
          <a:noFill/>
        </p:spPr>
        <p:txBody>
          <a:bodyPr/>
          <a:lstStyle>
            <a:lvl1pPr marL="152396" indent="0">
              <a:buNone/>
              <a:defRPr/>
            </a:lvl1pPr>
          </a:lstStyle>
          <a:p>
            <a:r>
              <a:rPr lang="en-IN"/>
              <a:t> </a:t>
            </a:r>
            <a:endParaRPr lang="en-AU"/>
          </a:p>
        </p:txBody>
      </p:sp>
    </p:spTree>
    <p:extLst>
      <p:ext uri="{BB962C8B-B14F-4D97-AF65-F5344CB8AC3E}">
        <p14:creationId xmlns:p14="http://schemas.microsoft.com/office/powerpoint/2010/main" val="203273941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grpSp>
        <p:nvGrpSpPr>
          <p:cNvPr id="10" name="Group 9">
            <a:extLst>
              <a:ext uri="{FF2B5EF4-FFF2-40B4-BE49-F238E27FC236}">
                <a16:creationId xmlns:a16="http://schemas.microsoft.com/office/drawing/2014/main" id="{C8694848-DBB5-CC33-BFFD-ABB9B9448869}"/>
              </a:ext>
            </a:extLst>
          </p:cNvPr>
          <p:cNvGrpSpPr/>
          <p:nvPr/>
        </p:nvGrpSpPr>
        <p:grpSpPr>
          <a:xfrm>
            <a:off x="-25401" y="4318001"/>
            <a:ext cx="12217400" cy="2540000"/>
            <a:chOff x="-19051" y="3238500"/>
            <a:chExt cx="9163050" cy="1905000"/>
          </a:xfrm>
        </p:grpSpPr>
        <p:sp>
          <p:nvSpPr>
            <p:cNvPr id="6" name="Freeform: Shape 5">
              <a:extLst>
                <a:ext uri="{FF2B5EF4-FFF2-40B4-BE49-F238E27FC236}">
                  <a16:creationId xmlns:a16="http://schemas.microsoft.com/office/drawing/2014/main" id="{C49332EC-B95E-5892-C870-8CD1804B7887}"/>
                </a:ext>
              </a:extLst>
            </p:cNvPr>
            <p:cNvSpPr/>
            <p:nvPr/>
          </p:nvSpPr>
          <p:spPr>
            <a:xfrm>
              <a:off x="-19051" y="3238500"/>
              <a:ext cx="9163050" cy="1905000"/>
            </a:xfrm>
            <a:custGeom>
              <a:avLst/>
              <a:gdLst>
                <a:gd name="connsiteX0" fmla="*/ 0 w 5829300"/>
                <a:gd name="connsiteY0" fmla="*/ 1905000 h 1905000"/>
                <a:gd name="connsiteX1" fmla="*/ 0 w 5829300"/>
                <a:gd name="connsiteY1" fmla="*/ 134493 h 1905000"/>
                <a:gd name="connsiteX2" fmla="*/ 4285393 w 5829300"/>
                <a:gd name="connsiteY2" fmla="*/ 134493 h 1905000"/>
                <a:gd name="connsiteX3" fmla="*/ 4915853 w 5829300"/>
                <a:gd name="connsiteY3" fmla="*/ 0 h 1905000"/>
                <a:gd name="connsiteX4" fmla="*/ 5541740 w 5829300"/>
                <a:gd name="connsiteY4" fmla="*/ 134493 h 1905000"/>
                <a:gd name="connsiteX5" fmla="*/ 5829300 w 5829300"/>
                <a:gd name="connsiteY5" fmla="*/ 134493 h 1905000"/>
                <a:gd name="connsiteX6" fmla="*/ 5829300 w 5829300"/>
                <a:gd name="connsiteY6" fmla="*/ 1905000 h 1905000"/>
                <a:gd name="connsiteX7" fmla="*/ 0 w 5829300"/>
                <a:gd name="connsiteY7" fmla="*/ 1905000 h 1905000"/>
                <a:gd name="connsiteX0" fmla="*/ 3324225 w 9153525"/>
                <a:gd name="connsiteY0" fmla="*/ 1905000 h 1905000"/>
                <a:gd name="connsiteX1" fmla="*/ 0 w 9153525"/>
                <a:gd name="connsiteY1" fmla="*/ 153543 h 1905000"/>
                <a:gd name="connsiteX2" fmla="*/ 7609618 w 9153525"/>
                <a:gd name="connsiteY2" fmla="*/ 134493 h 1905000"/>
                <a:gd name="connsiteX3" fmla="*/ 8240078 w 9153525"/>
                <a:gd name="connsiteY3" fmla="*/ 0 h 1905000"/>
                <a:gd name="connsiteX4" fmla="*/ 8865965 w 9153525"/>
                <a:gd name="connsiteY4" fmla="*/ 134493 h 1905000"/>
                <a:gd name="connsiteX5" fmla="*/ 9153525 w 9153525"/>
                <a:gd name="connsiteY5" fmla="*/ 134493 h 1905000"/>
                <a:gd name="connsiteX6" fmla="*/ 9153525 w 9153525"/>
                <a:gd name="connsiteY6" fmla="*/ 1905000 h 1905000"/>
                <a:gd name="connsiteX7" fmla="*/ 3324225 w 9153525"/>
                <a:gd name="connsiteY7" fmla="*/ 1905000 h 1905000"/>
                <a:gd name="connsiteX0" fmla="*/ 0 w 9163050"/>
                <a:gd name="connsiteY0" fmla="*/ 1895475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895475 h 1905000"/>
                <a:gd name="connsiteX0" fmla="*/ 0 w 9163050"/>
                <a:gd name="connsiteY0" fmla="*/ 1902619 h 1905000"/>
                <a:gd name="connsiteX1" fmla="*/ 9525 w 9163050"/>
                <a:gd name="connsiteY1" fmla="*/ 153543 h 1905000"/>
                <a:gd name="connsiteX2" fmla="*/ 7619143 w 9163050"/>
                <a:gd name="connsiteY2" fmla="*/ 134493 h 1905000"/>
                <a:gd name="connsiteX3" fmla="*/ 8249603 w 9163050"/>
                <a:gd name="connsiteY3" fmla="*/ 0 h 1905000"/>
                <a:gd name="connsiteX4" fmla="*/ 8875490 w 9163050"/>
                <a:gd name="connsiteY4" fmla="*/ 134493 h 1905000"/>
                <a:gd name="connsiteX5" fmla="*/ 9163050 w 9163050"/>
                <a:gd name="connsiteY5" fmla="*/ 134493 h 1905000"/>
                <a:gd name="connsiteX6" fmla="*/ 9163050 w 9163050"/>
                <a:gd name="connsiteY6" fmla="*/ 1905000 h 1905000"/>
                <a:gd name="connsiteX7" fmla="*/ 0 w 9163050"/>
                <a:gd name="connsiteY7" fmla="*/ 1902619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3050" h="1905000">
                  <a:moveTo>
                    <a:pt x="0" y="1902619"/>
                  </a:moveTo>
                  <a:lnTo>
                    <a:pt x="9525" y="153543"/>
                  </a:lnTo>
                  <a:lnTo>
                    <a:pt x="7619143" y="134493"/>
                  </a:lnTo>
                  <a:lnTo>
                    <a:pt x="8249603" y="0"/>
                  </a:lnTo>
                  <a:lnTo>
                    <a:pt x="8875490" y="134493"/>
                  </a:lnTo>
                  <a:lnTo>
                    <a:pt x="9163050" y="134493"/>
                  </a:lnTo>
                  <a:lnTo>
                    <a:pt x="9163050" y="1905000"/>
                  </a:lnTo>
                  <a:lnTo>
                    <a:pt x="0" y="1902619"/>
                  </a:lnTo>
                  <a:close/>
                </a:path>
              </a:pathLst>
            </a:custGeom>
            <a:gradFill>
              <a:gsLst>
                <a:gs pos="0">
                  <a:srgbClr val="5BC1A0"/>
                </a:gs>
                <a:gs pos="50000">
                  <a:srgbClr val="2E9376"/>
                </a:gs>
                <a:gs pos="100000">
                  <a:srgbClr val="01654D"/>
                </a:gs>
              </a:gsLst>
              <a:lin ang="0" scaled="1"/>
            </a:gradFill>
            <a:ln w="81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378275" y="4315015"/>
              <a:ext cx="945451" cy="171497"/>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293584" y="4573623"/>
              <a:ext cx="2506765" cy="176924"/>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7" name="Freeform: Shape 6">
              <a:extLst>
                <a:ext uri="{FF2B5EF4-FFF2-40B4-BE49-F238E27FC236}">
                  <a16:creationId xmlns:a16="http://schemas.microsoft.com/office/drawing/2014/main" id="{062A0499-A8C5-48B9-4332-0E2E556AADE8}"/>
                </a:ext>
              </a:extLst>
            </p:cNvPr>
            <p:cNvSpPr/>
            <p:nvPr/>
          </p:nvSpPr>
          <p:spPr>
            <a:xfrm>
              <a:off x="7594568" y="3364420"/>
              <a:ext cx="1126807" cy="257746"/>
            </a:xfrm>
            <a:custGeom>
              <a:avLst/>
              <a:gdLst>
                <a:gd name="connsiteX0" fmla="*/ 649986 w 1126807"/>
                <a:gd name="connsiteY0" fmla="*/ 95 h 257746"/>
                <a:gd name="connsiteX1" fmla="*/ 695421 w 1126807"/>
                <a:gd name="connsiteY1" fmla="*/ 9715 h 257746"/>
                <a:gd name="connsiteX2" fmla="*/ 761524 w 1126807"/>
                <a:gd name="connsiteY2" fmla="*/ 85725 h 257746"/>
                <a:gd name="connsiteX3" fmla="*/ 695421 w 1126807"/>
                <a:gd name="connsiteY3" fmla="*/ 133731 h 257746"/>
                <a:gd name="connsiteX4" fmla="*/ 649986 w 1126807"/>
                <a:gd name="connsiteY4" fmla="*/ 124111 h 257746"/>
                <a:gd name="connsiteX5" fmla="*/ 649986 w 1126807"/>
                <a:gd name="connsiteY5" fmla="*/ 95 h 257746"/>
                <a:gd name="connsiteX6" fmla="*/ 695421 w 1126807"/>
                <a:gd name="connsiteY6" fmla="*/ 105537 h 257746"/>
                <a:gd name="connsiteX7" fmla="*/ 730949 w 1126807"/>
                <a:gd name="connsiteY7" fmla="*/ 79153 h 257746"/>
                <a:gd name="connsiteX8" fmla="*/ 695421 w 1126807"/>
                <a:gd name="connsiteY8" fmla="*/ 37624 h 257746"/>
                <a:gd name="connsiteX9" fmla="*/ 680656 w 1126807"/>
                <a:gd name="connsiteY9" fmla="*/ 34481 h 257746"/>
                <a:gd name="connsiteX10" fmla="*/ 680656 w 1126807"/>
                <a:gd name="connsiteY10" fmla="*/ 102394 h 257746"/>
                <a:gd name="connsiteX11" fmla="*/ 695421 w 1126807"/>
                <a:gd name="connsiteY11" fmla="*/ 105537 h 257746"/>
                <a:gd name="connsiteX12" fmla="*/ 856107 w 1126807"/>
                <a:gd name="connsiteY12" fmla="*/ 43910 h 257746"/>
                <a:gd name="connsiteX13" fmla="*/ 856107 w 1126807"/>
                <a:gd name="connsiteY13" fmla="*/ 71914 h 257746"/>
                <a:gd name="connsiteX14" fmla="*/ 829056 w 1126807"/>
                <a:gd name="connsiteY14" fmla="*/ 66199 h 257746"/>
                <a:gd name="connsiteX15" fmla="*/ 829056 w 1126807"/>
                <a:gd name="connsiteY15" fmla="*/ 134112 h 257746"/>
                <a:gd name="connsiteX16" fmla="*/ 856107 w 1126807"/>
                <a:gd name="connsiteY16" fmla="*/ 139827 h 257746"/>
                <a:gd name="connsiteX17" fmla="*/ 856107 w 1126807"/>
                <a:gd name="connsiteY17" fmla="*/ 168021 h 257746"/>
                <a:gd name="connsiteX18" fmla="*/ 771430 w 1126807"/>
                <a:gd name="connsiteY18" fmla="*/ 150019 h 257746"/>
                <a:gd name="connsiteX19" fmla="*/ 771430 w 1126807"/>
                <a:gd name="connsiteY19" fmla="*/ 121920 h 257746"/>
                <a:gd name="connsiteX20" fmla="*/ 798576 w 1126807"/>
                <a:gd name="connsiteY20" fmla="*/ 127635 h 257746"/>
                <a:gd name="connsiteX21" fmla="*/ 798576 w 1126807"/>
                <a:gd name="connsiteY21" fmla="*/ 59722 h 257746"/>
                <a:gd name="connsiteX22" fmla="*/ 771430 w 1126807"/>
                <a:gd name="connsiteY22" fmla="*/ 54007 h 257746"/>
                <a:gd name="connsiteX23" fmla="*/ 771430 w 1126807"/>
                <a:gd name="connsiteY23" fmla="*/ 26003 h 257746"/>
                <a:gd name="connsiteX24" fmla="*/ 856107 w 1126807"/>
                <a:gd name="connsiteY24" fmla="*/ 44006 h 257746"/>
                <a:gd name="connsiteX25" fmla="*/ 927830 w 1126807"/>
                <a:gd name="connsiteY25" fmla="*/ 56674 h 257746"/>
                <a:gd name="connsiteX26" fmla="*/ 989934 w 1126807"/>
                <a:gd name="connsiteY26" fmla="*/ 134207 h 257746"/>
                <a:gd name="connsiteX27" fmla="*/ 927830 w 1126807"/>
                <a:gd name="connsiteY27" fmla="*/ 185547 h 257746"/>
                <a:gd name="connsiteX28" fmla="*/ 865442 w 1126807"/>
                <a:gd name="connsiteY28" fmla="*/ 107728 h 257746"/>
                <a:gd name="connsiteX29" fmla="*/ 927830 w 1126807"/>
                <a:gd name="connsiteY29" fmla="*/ 56578 h 257746"/>
                <a:gd name="connsiteX30" fmla="*/ 927830 w 1126807"/>
                <a:gd name="connsiteY30" fmla="*/ 156591 h 257746"/>
                <a:gd name="connsiteX31" fmla="*/ 958406 w 1126807"/>
                <a:gd name="connsiteY31" fmla="*/ 127540 h 257746"/>
                <a:gd name="connsiteX32" fmla="*/ 927830 w 1126807"/>
                <a:gd name="connsiteY32" fmla="*/ 85630 h 257746"/>
                <a:gd name="connsiteX33" fmla="*/ 897065 w 1126807"/>
                <a:gd name="connsiteY33" fmla="*/ 114395 h 257746"/>
                <a:gd name="connsiteX34" fmla="*/ 927830 w 1126807"/>
                <a:gd name="connsiteY34" fmla="*/ 156496 h 257746"/>
                <a:gd name="connsiteX35" fmla="*/ 1005173 w 1126807"/>
                <a:gd name="connsiteY35" fmla="*/ 75533 h 257746"/>
                <a:gd name="connsiteX36" fmla="*/ 1062895 w 1126807"/>
                <a:gd name="connsiteY36" fmla="*/ 87821 h 257746"/>
                <a:gd name="connsiteX37" fmla="*/ 1096232 w 1126807"/>
                <a:gd name="connsiteY37" fmla="*/ 208693 h 257746"/>
                <a:gd name="connsiteX38" fmla="*/ 1096232 w 1126807"/>
                <a:gd name="connsiteY38" fmla="*/ 94869 h 257746"/>
                <a:gd name="connsiteX39" fmla="*/ 1126808 w 1126807"/>
                <a:gd name="connsiteY39" fmla="*/ 101346 h 257746"/>
                <a:gd name="connsiteX40" fmla="*/ 1126808 w 1126807"/>
                <a:gd name="connsiteY40" fmla="*/ 225362 h 257746"/>
                <a:gd name="connsiteX41" fmla="*/ 1069086 w 1126807"/>
                <a:gd name="connsiteY41" fmla="*/ 213074 h 257746"/>
                <a:gd name="connsiteX42" fmla="*/ 1035749 w 1126807"/>
                <a:gd name="connsiteY42" fmla="*/ 92202 h 257746"/>
                <a:gd name="connsiteX43" fmla="*/ 1035749 w 1126807"/>
                <a:gd name="connsiteY43" fmla="*/ 206026 h 257746"/>
                <a:gd name="connsiteX44" fmla="*/ 1005173 w 1126807"/>
                <a:gd name="connsiteY44" fmla="*/ 199549 h 257746"/>
                <a:gd name="connsiteX45" fmla="*/ 1005173 w 1126807"/>
                <a:gd name="connsiteY45" fmla="*/ 75533 h 257746"/>
                <a:gd name="connsiteX46" fmla="*/ 38005 w 1126807"/>
                <a:gd name="connsiteY46" fmla="*/ 125730 h 257746"/>
                <a:gd name="connsiteX47" fmla="*/ 94012 w 1126807"/>
                <a:gd name="connsiteY47" fmla="*/ 113824 h 257746"/>
                <a:gd name="connsiteX48" fmla="*/ 131921 w 1126807"/>
                <a:gd name="connsiteY48" fmla="*/ 229743 h 257746"/>
                <a:gd name="connsiteX49" fmla="*/ 99441 w 1126807"/>
                <a:gd name="connsiteY49" fmla="*/ 236601 h 257746"/>
                <a:gd name="connsiteX50" fmla="*/ 88297 w 1126807"/>
                <a:gd name="connsiteY50" fmla="*/ 201454 h 257746"/>
                <a:gd name="connsiteX51" fmla="*/ 43244 w 1126807"/>
                <a:gd name="connsiteY51" fmla="*/ 211074 h 257746"/>
                <a:gd name="connsiteX52" fmla="*/ 32099 w 1126807"/>
                <a:gd name="connsiteY52" fmla="*/ 250889 h 257746"/>
                <a:gd name="connsiteX53" fmla="*/ 0 w 1126807"/>
                <a:gd name="connsiteY53" fmla="*/ 257746 h 257746"/>
                <a:gd name="connsiteX54" fmla="*/ 38005 w 1126807"/>
                <a:gd name="connsiteY54" fmla="*/ 125635 h 257746"/>
                <a:gd name="connsiteX55" fmla="*/ 79915 w 1126807"/>
                <a:gd name="connsiteY55" fmla="*/ 175355 h 257746"/>
                <a:gd name="connsiteX56" fmla="*/ 65818 w 1126807"/>
                <a:gd name="connsiteY56" fmla="*/ 131064 h 257746"/>
                <a:gd name="connsiteX57" fmla="*/ 51721 w 1126807"/>
                <a:gd name="connsiteY57" fmla="*/ 181356 h 257746"/>
                <a:gd name="connsiteX58" fmla="*/ 80010 w 1126807"/>
                <a:gd name="connsiteY58" fmla="*/ 175355 h 257746"/>
                <a:gd name="connsiteX59" fmla="*/ 194025 w 1126807"/>
                <a:gd name="connsiteY59" fmla="*/ 218980 h 257746"/>
                <a:gd name="connsiteX60" fmla="*/ 134493 w 1126807"/>
                <a:gd name="connsiteY60" fmla="*/ 180785 h 257746"/>
                <a:gd name="connsiteX61" fmla="*/ 166116 w 1126807"/>
                <a:gd name="connsiteY61" fmla="*/ 174022 h 257746"/>
                <a:gd name="connsiteX62" fmla="*/ 194691 w 1126807"/>
                <a:gd name="connsiteY62" fmla="*/ 192024 h 257746"/>
                <a:gd name="connsiteX63" fmla="*/ 216027 w 1126807"/>
                <a:gd name="connsiteY63" fmla="*/ 176594 h 257746"/>
                <a:gd name="connsiteX64" fmla="*/ 205931 w 1126807"/>
                <a:gd name="connsiteY64" fmla="*/ 169259 h 257746"/>
                <a:gd name="connsiteX65" fmla="*/ 166211 w 1126807"/>
                <a:gd name="connsiteY65" fmla="*/ 166783 h 257746"/>
                <a:gd name="connsiteX66" fmla="*/ 139256 w 1126807"/>
                <a:gd name="connsiteY66" fmla="*/ 138589 h 257746"/>
                <a:gd name="connsiteX67" fmla="*/ 187547 w 1126807"/>
                <a:gd name="connsiteY67" fmla="*/ 91345 h 257746"/>
                <a:gd name="connsiteX68" fmla="*/ 242888 w 1126807"/>
                <a:gd name="connsiteY68" fmla="*/ 124777 h 257746"/>
                <a:gd name="connsiteX69" fmla="*/ 211455 w 1126807"/>
                <a:gd name="connsiteY69" fmla="*/ 131445 h 257746"/>
                <a:gd name="connsiteX70" fmla="*/ 188024 w 1126807"/>
                <a:gd name="connsiteY70" fmla="*/ 117443 h 257746"/>
                <a:gd name="connsiteX71" fmla="*/ 170879 w 1126807"/>
                <a:gd name="connsiteY71" fmla="*/ 131159 h 257746"/>
                <a:gd name="connsiteX72" fmla="*/ 180118 w 1126807"/>
                <a:gd name="connsiteY72" fmla="*/ 137827 h 257746"/>
                <a:gd name="connsiteX73" fmla="*/ 218694 w 1126807"/>
                <a:gd name="connsiteY73" fmla="*/ 139636 h 257746"/>
                <a:gd name="connsiteX74" fmla="*/ 247460 w 1126807"/>
                <a:gd name="connsiteY74" fmla="*/ 168497 h 257746"/>
                <a:gd name="connsiteX75" fmla="*/ 193929 w 1126807"/>
                <a:gd name="connsiteY75" fmla="*/ 218885 h 257746"/>
                <a:gd name="connsiteX76" fmla="*/ 256413 w 1126807"/>
                <a:gd name="connsiteY76" fmla="*/ 141161 h 257746"/>
                <a:gd name="connsiteX77" fmla="*/ 319373 w 1126807"/>
                <a:gd name="connsiteY77" fmla="*/ 63436 h 257746"/>
                <a:gd name="connsiteX78" fmla="*/ 379476 w 1126807"/>
                <a:gd name="connsiteY78" fmla="*/ 100965 h 257746"/>
                <a:gd name="connsiteX79" fmla="*/ 348044 w 1126807"/>
                <a:gd name="connsiteY79" fmla="*/ 107633 h 257746"/>
                <a:gd name="connsiteX80" fmla="*/ 319564 w 1126807"/>
                <a:gd name="connsiteY80" fmla="*/ 92393 h 257746"/>
                <a:gd name="connsiteX81" fmla="*/ 288131 w 1126807"/>
                <a:gd name="connsiteY81" fmla="*/ 134398 h 257746"/>
                <a:gd name="connsiteX82" fmla="*/ 319564 w 1126807"/>
                <a:gd name="connsiteY82" fmla="*/ 163259 h 257746"/>
                <a:gd name="connsiteX83" fmla="*/ 348044 w 1126807"/>
                <a:gd name="connsiteY83" fmla="*/ 135731 h 257746"/>
                <a:gd name="connsiteX84" fmla="*/ 379476 w 1126807"/>
                <a:gd name="connsiteY84" fmla="*/ 129064 h 257746"/>
                <a:gd name="connsiteX85" fmla="*/ 319373 w 1126807"/>
                <a:gd name="connsiteY85" fmla="*/ 192310 h 257746"/>
                <a:gd name="connsiteX86" fmla="*/ 256413 w 1126807"/>
                <a:gd name="connsiteY86" fmla="*/ 141161 h 257746"/>
                <a:gd name="connsiteX87" fmla="*/ 394430 w 1126807"/>
                <a:gd name="connsiteY87" fmla="*/ 49911 h 257746"/>
                <a:gd name="connsiteX88" fmla="*/ 488823 w 1126807"/>
                <a:gd name="connsiteY88" fmla="*/ 29813 h 257746"/>
                <a:gd name="connsiteX89" fmla="*/ 488823 w 1126807"/>
                <a:gd name="connsiteY89" fmla="*/ 57817 h 257746"/>
                <a:gd name="connsiteX90" fmla="*/ 425196 w 1126807"/>
                <a:gd name="connsiteY90" fmla="*/ 71342 h 257746"/>
                <a:gd name="connsiteX91" fmla="*/ 425196 w 1126807"/>
                <a:gd name="connsiteY91" fmla="*/ 92107 h 257746"/>
                <a:gd name="connsiteX92" fmla="*/ 480441 w 1126807"/>
                <a:gd name="connsiteY92" fmla="*/ 80391 h 257746"/>
                <a:gd name="connsiteX93" fmla="*/ 480441 w 1126807"/>
                <a:gd name="connsiteY93" fmla="*/ 106775 h 257746"/>
                <a:gd name="connsiteX94" fmla="*/ 425196 w 1126807"/>
                <a:gd name="connsiteY94" fmla="*/ 118491 h 257746"/>
                <a:gd name="connsiteX95" fmla="*/ 425196 w 1126807"/>
                <a:gd name="connsiteY95" fmla="*/ 139446 h 257746"/>
                <a:gd name="connsiteX96" fmla="*/ 488823 w 1126807"/>
                <a:gd name="connsiteY96" fmla="*/ 125921 h 257746"/>
                <a:gd name="connsiteX97" fmla="*/ 488823 w 1126807"/>
                <a:gd name="connsiteY97" fmla="*/ 153924 h 257746"/>
                <a:gd name="connsiteX98" fmla="*/ 394430 w 1126807"/>
                <a:gd name="connsiteY98" fmla="*/ 174022 h 257746"/>
                <a:gd name="connsiteX99" fmla="*/ 394430 w 1126807"/>
                <a:gd name="connsiteY99" fmla="*/ 50006 h 257746"/>
                <a:gd name="connsiteX100" fmla="*/ 507397 w 1126807"/>
                <a:gd name="connsiteY100" fmla="*/ 25908 h 257746"/>
                <a:gd name="connsiteX101" fmla="*/ 565118 w 1126807"/>
                <a:gd name="connsiteY101" fmla="*/ 13621 h 257746"/>
                <a:gd name="connsiteX102" fmla="*/ 598456 w 1126807"/>
                <a:gd name="connsiteY102" fmla="*/ 120301 h 257746"/>
                <a:gd name="connsiteX103" fmla="*/ 598456 w 1126807"/>
                <a:gd name="connsiteY103" fmla="*/ 6477 h 257746"/>
                <a:gd name="connsiteX104" fmla="*/ 629126 w 1126807"/>
                <a:gd name="connsiteY104" fmla="*/ 0 h 257746"/>
                <a:gd name="connsiteX105" fmla="*/ 629126 w 1126807"/>
                <a:gd name="connsiteY105" fmla="*/ 124015 h 257746"/>
                <a:gd name="connsiteX106" fmla="*/ 571405 w 1126807"/>
                <a:gd name="connsiteY106" fmla="*/ 136303 h 257746"/>
                <a:gd name="connsiteX107" fmla="*/ 538067 w 1126807"/>
                <a:gd name="connsiteY107" fmla="*/ 29623 h 257746"/>
                <a:gd name="connsiteX108" fmla="*/ 538067 w 1126807"/>
                <a:gd name="connsiteY108" fmla="*/ 143447 h 257746"/>
                <a:gd name="connsiteX109" fmla="*/ 507397 w 1126807"/>
                <a:gd name="connsiteY109" fmla="*/ 149923 h 257746"/>
                <a:gd name="connsiteX110" fmla="*/ 507397 w 1126807"/>
                <a:gd name="connsiteY110" fmla="*/ 25908 h 25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26807" h="257746">
                  <a:moveTo>
                    <a:pt x="649986" y="95"/>
                  </a:moveTo>
                  <a:lnTo>
                    <a:pt x="695421" y="9715"/>
                  </a:lnTo>
                  <a:cubicBezTo>
                    <a:pt x="727901" y="16573"/>
                    <a:pt x="761524" y="32385"/>
                    <a:pt x="761524" y="85725"/>
                  </a:cubicBezTo>
                  <a:cubicBezTo>
                    <a:pt x="761524" y="139160"/>
                    <a:pt x="727901" y="140684"/>
                    <a:pt x="695421" y="133731"/>
                  </a:cubicBezTo>
                  <a:lnTo>
                    <a:pt x="649986" y="124111"/>
                  </a:lnTo>
                  <a:lnTo>
                    <a:pt x="649986" y="95"/>
                  </a:lnTo>
                  <a:close/>
                  <a:moveTo>
                    <a:pt x="695421" y="105537"/>
                  </a:moveTo>
                  <a:cubicBezTo>
                    <a:pt x="715804" y="109823"/>
                    <a:pt x="730949" y="112395"/>
                    <a:pt x="730949" y="79153"/>
                  </a:cubicBezTo>
                  <a:cubicBezTo>
                    <a:pt x="730949" y="45911"/>
                    <a:pt x="715614" y="41910"/>
                    <a:pt x="695421" y="37624"/>
                  </a:cubicBezTo>
                  <a:lnTo>
                    <a:pt x="680656" y="34481"/>
                  </a:lnTo>
                  <a:lnTo>
                    <a:pt x="680656" y="102394"/>
                  </a:lnTo>
                  <a:cubicBezTo>
                    <a:pt x="680656" y="102394"/>
                    <a:pt x="695421" y="105537"/>
                    <a:pt x="695421" y="105537"/>
                  </a:cubicBezTo>
                  <a:close/>
                  <a:moveTo>
                    <a:pt x="856107" y="43910"/>
                  </a:moveTo>
                  <a:lnTo>
                    <a:pt x="856107" y="71914"/>
                  </a:lnTo>
                  <a:cubicBezTo>
                    <a:pt x="856107" y="71914"/>
                    <a:pt x="829056" y="66199"/>
                    <a:pt x="829056" y="66199"/>
                  </a:cubicBezTo>
                  <a:lnTo>
                    <a:pt x="829056" y="134112"/>
                  </a:lnTo>
                  <a:cubicBezTo>
                    <a:pt x="829056" y="134112"/>
                    <a:pt x="856107" y="139827"/>
                    <a:pt x="856107" y="139827"/>
                  </a:cubicBezTo>
                  <a:lnTo>
                    <a:pt x="856107" y="168021"/>
                  </a:lnTo>
                  <a:cubicBezTo>
                    <a:pt x="856107" y="168021"/>
                    <a:pt x="771430" y="150019"/>
                    <a:pt x="771430" y="150019"/>
                  </a:cubicBezTo>
                  <a:lnTo>
                    <a:pt x="771430" y="121920"/>
                  </a:lnTo>
                  <a:cubicBezTo>
                    <a:pt x="771430" y="121920"/>
                    <a:pt x="798576" y="127635"/>
                    <a:pt x="798576" y="127635"/>
                  </a:cubicBezTo>
                  <a:lnTo>
                    <a:pt x="798576" y="59722"/>
                  </a:lnTo>
                  <a:cubicBezTo>
                    <a:pt x="798576" y="59722"/>
                    <a:pt x="771430" y="54007"/>
                    <a:pt x="771430" y="54007"/>
                  </a:cubicBezTo>
                  <a:lnTo>
                    <a:pt x="771430" y="26003"/>
                  </a:lnTo>
                  <a:cubicBezTo>
                    <a:pt x="771430" y="26003"/>
                    <a:pt x="856107" y="44006"/>
                    <a:pt x="856107" y="44006"/>
                  </a:cubicBezTo>
                  <a:close/>
                  <a:moveTo>
                    <a:pt x="927830" y="56674"/>
                  </a:moveTo>
                  <a:cubicBezTo>
                    <a:pt x="966406" y="64865"/>
                    <a:pt x="989934" y="97631"/>
                    <a:pt x="989934" y="134207"/>
                  </a:cubicBezTo>
                  <a:cubicBezTo>
                    <a:pt x="989934" y="170974"/>
                    <a:pt x="966406" y="193739"/>
                    <a:pt x="927830" y="185547"/>
                  </a:cubicBezTo>
                  <a:cubicBezTo>
                    <a:pt x="889159" y="177356"/>
                    <a:pt x="865442" y="144494"/>
                    <a:pt x="865442" y="107728"/>
                  </a:cubicBezTo>
                  <a:cubicBezTo>
                    <a:pt x="865442" y="71152"/>
                    <a:pt x="889159" y="48387"/>
                    <a:pt x="927830" y="56578"/>
                  </a:cubicBezTo>
                  <a:moveTo>
                    <a:pt x="927830" y="156591"/>
                  </a:moveTo>
                  <a:cubicBezTo>
                    <a:pt x="948405" y="160973"/>
                    <a:pt x="958406" y="150114"/>
                    <a:pt x="958406" y="127540"/>
                  </a:cubicBezTo>
                  <a:cubicBezTo>
                    <a:pt x="958406" y="104965"/>
                    <a:pt x="948119" y="90011"/>
                    <a:pt x="927830" y="85630"/>
                  </a:cubicBezTo>
                  <a:cubicBezTo>
                    <a:pt x="907257" y="81248"/>
                    <a:pt x="897065" y="92107"/>
                    <a:pt x="897065" y="114395"/>
                  </a:cubicBezTo>
                  <a:cubicBezTo>
                    <a:pt x="897065" y="136684"/>
                    <a:pt x="907352" y="152114"/>
                    <a:pt x="927830" y="156496"/>
                  </a:cubicBezTo>
                  <a:moveTo>
                    <a:pt x="1005173" y="75533"/>
                  </a:moveTo>
                  <a:lnTo>
                    <a:pt x="1062895" y="87821"/>
                  </a:lnTo>
                  <a:lnTo>
                    <a:pt x="1096232" y="208693"/>
                  </a:lnTo>
                  <a:lnTo>
                    <a:pt x="1096232" y="94869"/>
                  </a:lnTo>
                  <a:cubicBezTo>
                    <a:pt x="1096232" y="94869"/>
                    <a:pt x="1126808" y="101346"/>
                    <a:pt x="1126808" y="101346"/>
                  </a:cubicBezTo>
                  <a:lnTo>
                    <a:pt x="1126808" y="225362"/>
                  </a:lnTo>
                  <a:cubicBezTo>
                    <a:pt x="1126808" y="225362"/>
                    <a:pt x="1069086" y="213074"/>
                    <a:pt x="1069086" y="213074"/>
                  </a:cubicBezTo>
                  <a:lnTo>
                    <a:pt x="1035749" y="92202"/>
                  </a:lnTo>
                  <a:lnTo>
                    <a:pt x="1035749" y="206026"/>
                  </a:lnTo>
                  <a:cubicBezTo>
                    <a:pt x="1035749" y="206026"/>
                    <a:pt x="1005173" y="199549"/>
                    <a:pt x="1005173" y="199549"/>
                  </a:cubicBezTo>
                  <a:lnTo>
                    <a:pt x="1005173" y="75533"/>
                  </a:lnTo>
                  <a:close/>
                  <a:moveTo>
                    <a:pt x="38005" y="125730"/>
                  </a:moveTo>
                  <a:lnTo>
                    <a:pt x="94012" y="113824"/>
                  </a:lnTo>
                  <a:lnTo>
                    <a:pt x="131921" y="229743"/>
                  </a:lnTo>
                  <a:lnTo>
                    <a:pt x="99441" y="236601"/>
                  </a:lnTo>
                  <a:lnTo>
                    <a:pt x="88297" y="201454"/>
                  </a:lnTo>
                  <a:lnTo>
                    <a:pt x="43244" y="211074"/>
                  </a:lnTo>
                  <a:lnTo>
                    <a:pt x="32099" y="250889"/>
                  </a:lnTo>
                  <a:lnTo>
                    <a:pt x="0" y="257746"/>
                  </a:lnTo>
                  <a:lnTo>
                    <a:pt x="38005" y="125635"/>
                  </a:lnTo>
                  <a:close/>
                  <a:moveTo>
                    <a:pt x="79915" y="175355"/>
                  </a:moveTo>
                  <a:lnTo>
                    <a:pt x="65818" y="131064"/>
                  </a:lnTo>
                  <a:lnTo>
                    <a:pt x="51721" y="181356"/>
                  </a:lnTo>
                  <a:lnTo>
                    <a:pt x="80010" y="175355"/>
                  </a:lnTo>
                  <a:close/>
                  <a:moveTo>
                    <a:pt x="194025" y="218980"/>
                  </a:moveTo>
                  <a:cubicBezTo>
                    <a:pt x="152114" y="227838"/>
                    <a:pt x="134493" y="212979"/>
                    <a:pt x="134493" y="180785"/>
                  </a:cubicBezTo>
                  <a:lnTo>
                    <a:pt x="166116" y="174022"/>
                  </a:lnTo>
                  <a:cubicBezTo>
                    <a:pt x="166116" y="191643"/>
                    <a:pt x="172688" y="196691"/>
                    <a:pt x="194691" y="192024"/>
                  </a:cubicBezTo>
                  <a:cubicBezTo>
                    <a:pt x="209645" y="188881"/>
                    <a:pt x="216027" y="184309"/>
                    <a:pt x="216027" y="176594"/>
                  </a:cubicBezTo>
                  <a:cubicBezTo>
                    <a:pt x="216027" y="172212"/>
                    <a:pt x="212693" y="169545"/>
                    <a:pt x="205931" y="169259"/>
                  </a:cubicBezTo>
                  <a:lnTo>
                    <a:pt x="166211" y="166783"/>
                  </a:lnTo>
                  <a:cubicBezTo>
                    <a:pt x="145637" y="165354"/>
                    <a:pt x="139256" y="154210"/>
                    <a:pt x="139256" y="138589"/>
                  </a:cubicBezTo>
                  <a:cubicBezTo>
                    <a:pt x="139256" y="114490"/>
                    <a:pt x="156401" y="98012"/>
                    <a:pt x="187547" y="91345"/>
                  </a:cubicBezTo>
                  <a:cubicBezTo>
                    <a:pt x="224600" y="83439"/>
                    <a:pt x="242888" y="97917"/>
                    <a:pt x="242888" y="124777"/>
                  </a:cubicBezTo>
                  <a:lnTo>
                    <a:pt x="211455" y="131445"/>
                  </a:lnTo>
                  <a:cubicBezTo>
                    <a:pt x="211455" y="118110"/>
                    <a:pt x="204216" y="114014"/>
                    <a:pt x="188024" y="117443"/>
                  </a:cubicBezTo>
                  <a:cubicBezTo>
                    <a:pt x="176784" y="119824"/>
                    <a:pt x="170879" y="124111"/>
                    <a:pt x="170879" y="131159"/>
                  </a:cubicBezTo>
                  <a:cubicBezTo>
                    <a:pt x="170879" y="134684"/>
                    <a:pt x="172688" y="137255"/>
                    <a:pt x="180118" y="137827"/>
                  </a:cubicBezTo>
                  <a:lnTo>
                    <a:pt x="218694" y="139636"/>
                  </a:lnTo>
                  <a:cubicBezTo>
                    <a:pt x="238411" y="140589"/>
                    <a:pt x="247460" y="150400"/>
                    <a:pt x="247460" y="168497"/>
                  </a:cubicBezTo>
                  <a:cubicBezTo>
                    <a:pt x="247460" y="192024"/>
                    <a:pt x="231934" y="210788"/>
                    <a:pt x="193929" y="218885"/>
                  </a:cubicBezTo>
                  <a:moveTo>
                    <a:pt x="256413" y="141161"/>
                  </a:moveTo>
                  <a:cubicBezTo>
                    <a:pt x="256413" y="104585"/>
                    <a:pt x="280511" y="71628"/>
                    <a:pt x="319373" y="63436"/>
                  </a:cubicBezTo>
                  <a:cubicBezTo>
                    <a:pt x="353378" y="56198"/>
                    <a:pt x="375952" y="70580"/>
                    <a:pt x="379476" y="100965"/>
                  </a:cubicBezTo>
                  <a:lnTo>
                    <a:pt x="348044" y="107633"/>
                  </a:lnTo>
                  <a:cubicBezTo>
                    <a:pt x="345472" y="94774"/>
                    <a:pt x="334613" y="89249"/>
                    <a:pt x="319564" y="92393"/>
                  </a:cubicBezTo>
                  <a:cubicBezTo>
                    <a:pt x="301181" y="96298"/>
                    <a:pt x="288131" y="110014"/>
                    <a:pt x="288131" y="134398"/>
                  </a:cubicBezTo>
                  <a:cubicBezTo>
                    <a:pt x="288131" y="159068"/>
                    <a:pt x="301276" y="167164"/>
                    <a:pt x="319564" y="163259"/>
                  </a:cubicBezTo>
                  <a:cubicBezTo>
                    <a:pt x="334518" y="160115"/>
                    <a:pt x="345472" y="149638"/>
                    <a:pt x="348044" y="135731"/>
                  </a:cubicBezTo>
                  <a:lnTo>
                    <a:pt x="379476" y="129064"/>
                  </a:lnTo>
                  <a:cubicBezTo>
                    <a:pt x="375952" y="161163"/>
                    <a:pt x="353378" y="185071"/>
                    <a:pt x="319373" y="192310"/>
                  </a:cubicBezTo>
                  <a:cubicBezTo>
                    <a:pt x="280511" y="200596"/>
                    <a:pt x="256413" y="177927"/>
                    <a:pt x="256413" y="141161"/>
                  </a:cubicBezTo>
                  <a:moveTo>
                    <a:pt x="394430" y="49911"/>
                  </a:moveTo>
                  <a:lnTo>
                    <a:pt x="488823" y="29813"/>
                  </a:lnTo>
                  <a:lnTo>
                    <a:pt x="488823" y="57817"/>
                  </a:lnTo>
                  <a:cubicBezTo>
                    <a:pt x="488823" y="57817"/>
                    <a:pt x="425196" y="71342"/>
                    <a:pt x="425196" y="71342"/>
                  </a:cubicBezTo>
                  <a:lnTo>
                    <a:pt x="425196" y="92107"/>
                  </a:lnTo>
                  <a:cubicBezTo>
                    <a:pt x="425196" y="92107"/>
                    <a:pt x="480441" y="80391"/>
                    <a:pt x="480441" y="80391"/>
                  </a:cubicBezTo>
                  <a:lnTo>
                    <a:pt x="480441" y="106775"/>
                  </a:lnTo>
                  <a:cubicBezTo>
                    <a:pt x="480441" y="106775"/>
                    <a:pt x="425196" y="118491"/>
                    <a:pt x="425196" y="118491"/>
                  </a:cubicBezTo>
                  <a:lnTo>
                    <a:pt x="425196" y="139446"/>
                  </a:lnTo>
                  <a:cubicBezTo>
                    <a:pt x="425196" y="139446"/>
                    <a:pt x="488823" y="125921"/>
                    <a:pt x="488823" y="125921"/>
                  </a:cubicBezTo>
                  <a:lnTo>
                    <a:pt x="488823" y="153924"/>
                  </a:lnTo>
                  <a:cubicBezTo>
                    <a:pt x="488823" y="153924"/>
                    <a:pt x="394430" y="174022"/>
                    <a:pt x="394430" y="174022"/>
                  </a:cubicBezTo>
                  <a:lnTo>
                    <a:pt x="394430" y="50006"/>
                  </a:lnTo>
                  <a:close/>
                  <a:moveTo>
                    <a:pt x="507397" y="25908"/>
                  </a:moveTo>
                  <a:lnTo>
                    <a:pt x="565118" y="13621"/>
                  </a:lnTo>
                  <a:lnTo>
                    <a:pt x="598456" y="120301"/>
                  </a:lnTo>
                  <a:lnTo>
                    <a:pt x="598456" y="6477"/>
                  </a:lnTo>
                  <a:cubicBezTo>
                    <a:pt x="598456" y="6477"/>
                    <a:pt x="629126" y="0"/>
                    <a:pt x="629126" y="0"/>
                  </a:cubicBezTo>
                  <a:lnTo>
                    <a:pt x="629126" y="124015"/>
                  </a:lnTo>
                  <a:cubicBezTo>
                    <a:pt x="629126" y="124015"/>
                    <a:pt x="571405" y="136303"/>
                    <a:pt x="571405" y="136303"/>
                  </a:cubicBezTo>
                  <a:lnTo>
                    <a:pt x="538067" y="29623"/>
                  </a:lnTo>
                  <a:lnTo>
                    <a:pt x="538067" y="143447"/>
                  </a:lnTo>
                  <a:cubicBezTo>
                    <a:pt x="538067" y="143447"/>
                    <a:pt x="507397" y="149923"/>
                    <a:pt x="507397" y="149923"/>
                  </a:cubicBezTo>
                  <a:lnTo>
                    <a:pt x="507397" y="25908"/>
                  </a:lnTo>
                  <a:close/>
                </a:path>
              </a:pathLst>
            </a:custGeom>
            <a:solidFill>
              <a:srgbClr val="FFFFFF"/>
            </a:solidFill>
            <a:ln w="9525" cap="flat">
              <a:noFill/>
              <a:prstDash val="solid"/>
              <a:miter/>
            </a:ln>
          </p:spPr>
          <p:txBody>
            <a:bodyPr rtlCol="0" anchor="ctr"/>
            <a:lstStyle/>
            <a:p>
              <a:endParaRPr lang="en-AU" sz="1600"/>
            </a:p>
          </p:txBody>
        </p:sp>
        <p:sp>
          <p:nvSpPr>
            <p:cNvPr id="9" name="TextBox 8">
              <a:extLst>
                <a:ext uri="{FF2B5EF4-FFF2-40B4-BE49-F238E27FC236}">
                  <a16:creationId xmlns:a16="http://schemas.microsoft.com/office/drawing/2014/main" id="{4C022F62-B967-ACD0-F1C1-4BCF678F8D51}"/>
                </a:ext>
              </a:extLst>
            </p:cNvPr>
            <p:cNvSpPr txBox="1"/>
            <p:nvPr/>
          </p:nvSpPr>
          <p:spPr>
            <a:xfrm>
              <a:off x="3544881" y="3521839"/>
              <a:ext cx="3398844" cy="1215044"/>
            </a:xfrm>
            <a:prstGeom prst="rect">
              <a:avLst/>
            </a:prstGeom>
            <a:noFill/>
          </p:spPr>
          <p:txBody>
            <a:bodyPr wrap="square">
              <a:spAutoFit/>
            </a:bodyPr>
            <a:lstStyle/>
            <a:p>
              <a:pPr>
                <a:lnSpc>
                  <a:spcPct val="120000"/>
                </a:lnSpc>
              </a:pPr>
              <a:r>
                <a:rPr lang="en-US" sz="1200">
                  <a:solidFill>
                    <a:schemeClr val="bg1"/>
                  </a:solidFill>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gr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4670137"/>
            <a:ext cx="3749989"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
        <p:nvSpPr>
          <p:cNvPr id="11" name="Picture Placeholder 2">
            <a:extLst>
              <a:ext uri="{FF2B5EF4-FFF2-40B4-BE49-F238E27FC236}">
                <a16:creationId xmlns:a16="http://schemas.microsoft.com/office/drawing/2014/main" id="{D2F337A4-198A-6BD9-9FCE-CF4ABECA365B}"/>
              </a:ext>
            </a:extLst>
          </p:cNvPr>
          <p:cNvSpPr>
            <a:spLocks noGrp="1"/>
          </p:cNvSpPr>
          <p:nvPr>
            <p:ph type="pic" sz="quarter" idx="13" hasCustomPrompt="1"/>
          </p:nvPr>
        </p:nvSpPr>
        <p:spPr>
          <a:xfrm>
            <a:off x="-9746" y="-1693"/>
            <a:ext cx="12203649" cy="4529944"/>
          </a:xfrm>
          <a:custGeom>
            <a:avLst/>
            <a:gdLst>
              <a:gd name="connsiteX0" fmla="*/ 0 w 9144000"/>
              <a:gd name="connsiteY0" fmla="*/ 0 h 4442826"/>
              <a:gd name="connsiteX1" fmla="*/ 9144000 w 9144000"/>
              <a:gd name="connsiteY1" fmla="*/ 0 h 4442826"/>
              <a:gd name="connsiteX2" fmla="*/ 9144000 w 9144000"/>
              <a:gd name="connsiteY2" fmla="*/ 4442826 h 4442826"/>
              <a:gd name="connsiteX3" fmla="*/ 0 w 9144000"/>
              <a:gd name="connsiteY3" fmla="*/ 4442826 h 4442826"/>
              <a:gd name="connsiteX4" fmla="*/ 0 w 9144000"/>
              <a:gd name="connsiteY4" fmla="*/ 0 h 4442826"/>
              <a:gd name="connsiteX0" fmla="*/ 0 w 9151620"/>
              <a:gd name="connsiteY0" fmla="*/ 0 h 4458066"/>
              <a:gd name="connsiteX1" fmla="*/ 9144000 w 9151620"/>
              <a:gd name="connsiteY1" fmla="*/ 0 h 4458066"/>
              <a:gd name="connsiteX2" fmla="*/ 9151620 w 9151620"/>
              <a:gd name="connsiteY2" fmla="*/ 4458066 h 4458066"/>
              <a:gd name="connsiteX3" fmla="*/ 0 w 9151620"/>
              <a:gd name="connsiteY3" fmla="*/ 4442826 h 4458066"/>
              <a:gd name="connsiteX4" fmla="*/ 0 w 9151620"/>
              <a:gd name="connsiteY4"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0 w 9151620"/>
              <a:gd name="connsiteY4" fmla="*/ 4442826 h 4458066"/>
              <a:gd name="connsiteX5" fmla="*/ 0 w 9151620"/>
              <a:gd name="connsiteY5"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7551420 w 9151620"/>
              <a:gd name="connsiteY4" fmla="*/ 4436111 h 4458066"/>
              <a:gd name="connsiteX5" fmla="*/ 0 w 9151620"/>
              <a:gd name="connsiteY5" fmla="*/ 4442826 h 4458066"/>
              <a:gd name="connsiteX6" fmla="*/ 0 w 9151620"/>
              <a:gd name="connsiteY6"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82940 w 9151620"/>
              <a:gd name="connsiteY4" fmla="*/ 443611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58066"/>
              <a:gd name="connsiteX1" fmla="*/ 9144000 w 9151620"/>
              <a:gd name="connsiteY1" fmla="*/ 0 h 4458066"/>
              <a:gd name="connsiteX2" fmla="*/ 9151620 w 9151620"/>
              <a:gd name="connsiteY2" fmla="*/ 4458066 h 4458066"/>
              <a:gd name="connsiteX3" fmla="*/ 8991600 w 9151620"/>
              <a:gd name="connsiteY3" fmla="*/ 4443731 h 4458066"/>
              <a:gd name="connsiteX4" fmla="*/ 8260080 w 9151620"/>
              <a:gd name="connsiteY4" fmla="*/ 4306571 h 4458066"/>
              <a:gd name="connsiteX5" fmla="*/ 7551420 w 9151620"/>
              <a:gd name="connsiteY5" fmla="*/ 4436111 h 4458066"/>
              <a:gd name="connsiteX6" fmla="*/ 0 w 9151620"/>
              <a:gd name="connsiteY6" fmla="*/ 4442826 h 4458066"/>
              <a:gd name="connsiteX7" fmla="*/ 0 w 9151620"/>
              <a:gd name="connsiteY7" fmla="*/ 0 h 4458066"/>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1420 w 9151620"/>
              <a:gd name="connsiteY5" fmla="*/ 4436111 h 4462781"/>
              <a:gd name="connsiteX6" fmla="*/ 0 w 9151620"/>
              <a:gd name="connsiteY6" fmla="*/ 4442826 h 4462781"/>
              <a:gd name="connsiteX7" fmla="*/ 0 w 9151620"/>
              <a:gd name="connsiteY7" fmla="*/ 0 h 4462781"/>
              <a:gd name="connsiteX0" fmla="*/ 0 w 9151620"/>
              <a:gd name="connsiteY0" fmla="*/ 0 h 4462781"/>
              <a:gd name="connsiteX1" fmla="*/ 9144000 w 9151620"/>
              <a:gd name="connsiteY1" fmla="*/ 0 h 4462781"/>
              <a:gd name="connsiteX2" fmla="*/ 9151620 w 9151620"/>
              <a:gd name="connsiteY2" fmla="*/ 4458066 h 4462781"/>
              <a:gd name="connsiteX3" fmla="*/ 8941594 w 9151620"/>
              <a:gd name="connsiteY3" fmla="*/ 4462781 h 4462781"/>
              <a:gd name="connsiteX4" fmla="*/ 8260080 w 9151620"/>
              <a:gd name="connsiteY4" fmla="*/ 4306571 h 4462781"/>
              <a:gd name="connsiteX5" fmla="*/ 7556182 w 9151620"/>
              <a:gd name="connsiteY5" fmla="*/ 4462304 h 4462781"/>
              <a:gd name="connsiteX6" fmla="*/ 0 w 9151620"/>
              <a:gd name="connsiteY6" fmla="*/ 4442826 h 4462781"/>
              <a:gd name="connsiteX7" fmla="*/ 0 w 9151620"/>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56182 w 9144476"/>
              <a:gd name="connsiteY5" fmla="*/ 4462304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41594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44476"/>
              <a:gd name="connsiteY0" fmla="*/ 0 h 4462781"/>
              <a:gd name="connsiteX1" fmla="*/ 9144000 w 9144476"/>
              <a:gd name="connsiteY1" fmla="*/ 0 h 4462781"/>
              <a:gd name="connsiteX2" fmla="*/ 9144476 w 9144476"/>
              <a:gd name="connsiteY2" fmla="*/ 4458066 h 4462781"/>
              <a:gd name="connsiteX3" fmla="*/ 8953500 w 9144476"/>
              <a:gd name="connsiteY3" fmla="*/ 4462781 h 4462781"/>
              <a:gd name="connsiteX4" fmla="*/ 8260080 w 9144476"/>
              <a:gd name="connsiteY4" fmla="*/ 4306571 h 4462781"/>
              <a:gd name="connsiteX5" fmla="*/ 7541895 w 9144476"/>
              <a:gd name="connsiteY5" fmla="*/ 4452779 h 4462781"/>
              <a:gd name="connsiteX6" fmla="*/ 0 w 9144476"/>
              <a:gd name="connsiteY6" fmla="*/ 4442826 h 4462781"/>
              <a:gd name="connsiteX7" fmla="*/ 0 w 9144476"/>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0 w 9154001"/>
              <a:gd name="connsiteY6" fmla="*/ 4442826 h 4462781"/>
              <a:gd name="connsiteX7" fmla="*/ 0 w 9154001"/>
              <a:gd name="connsiteY7" fmla="*/ 0 h 4462781"/>
              <a:gd name="connsiteX0" fmla="*/ 0 w 9154001"/>
              <a:gd name="connsiteY0" fmla="*/ 0 h 4462781"/>
              <a:gd name="connsiteX1" fmla="*/ 9144000 w 9154001"/>
              <a:gd name="connsiteY1" fmla="*/ 0 h 4462781"/>
              <a:gd name="connsiteX2" fmla="*/ 9154001 w 9154001"/>
              <a:gd name="connsiteY2" fmla="*/ 3362691 h 4462781"/>
              <a:gd name="connsiteX3" fmla="*/ 8953500 w 9154001"/>
              <a:gd name="connsiteY3" fmla="*/ 4462781 h 4462781"/>
              <a:gd name="connsiteX4" fmla="*/ 8260080 w 9154001"/>
              <a:gd name="connsiteY4" fmla="*/ 4306571 h 4462781"/>
              <a:gd name="connsiteX5" fmla="*/ 7541895 w 9154001"/>
              <a:gd name="connsiteY5" fmla="*/ 4452779 h 4462781"/>
              <a:gd name="connsiteX6" fmla="*/ 9525 w 9154001"/>
              <a:gd name="connsiteY6" fmla="*/ 3376026 h 4462781"/>
              <a:gd name="connsiteX7" fmla="*/ 0 w 9154001"/>
              <a:gd name="connsiteY7" fmla="*/ 0 h 4462781"/>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60080 w 9154001"/>
              <a:gd name="connsiteY4" fmla="*/ 4306571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4452779"/>
              <a:gd name="connsiteX1" fmla="*/ 9144000 w 9154001"/>
              <a:gd name="connsiteY1" fmla="*/ 0 h 4452779"/>
              <a:gd name="connsiteX2" fmla="*/ 9154001 w 9154001"/>
              <a:gd name="connsiteY2" fmla="*/ 3362691 h 4452779"/>
              <a:gd name="connsiteX3" fmla="*/ 8858250 w 9154001"/>
              <a:gd name="connsiteY3" fmla="*/ 3395981 h 4452779"/>
              <a:gd name="connsiteX4" fmla="*/ 8231505 w 9154001"/>
              <a:gd name="connsiteY4" fmla="*/ 3230246 h 4452779"/>
              <a:gd name="connsiteX5" fmla="*/ 7541895 w 9154001"/>
              <a:gd name="connsiteY5" fmla="*/ 4452779 h 4452779"/>
              <a:gd name="connsiteX6" fmla="*/ 9525 w 9154001"/>
              <a:gd name="connsiteY6" fmla="*/ 3376026 h 4452779"/>
              <a:gd name="connsiteX7" fmla="*/ 0 w 9154001"/>
              <a:gd name="connsiteY7" fmla="*/ 0 h 4452779"/>
              <a:gd name="connsiteX0" fmla="*/ 0 w 9154001"/>
              <a:gd name="connsiteY0" fmla="*/ 0 h 3395981"/>
              <a:gd name="connsiteX1" fmla="*/ 9144000 w 9154001"/>
              <a:gd name="connsiteY1" fmla="*/ 0 h 3395981"/>
              <a:gd name="connsiteX2" fmla="*/ 9154001 w 9154001"/>
              <a:gd name="connsiteY2" fmla="*/ 3362691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54001"/>
              <a:gd name="connsiteY0" fmla="*/ 0 h 3395981"/>
              <a:gd name="connsiteX1" fmla="*/ 9144000 w 9154001"/>
              <a:gd name="connsiteY1" fmla="*/ 0 h 3395981"/>
              <a:gd name="connsiteX2" fmla="*/ 9154001 w 9154001"/>
              <a:gd name="connsiteY2" fmla="*/ 3372216 h 3395981"/>
              <a:gd name="connsiteX3" fmla="*/ 8858250 w 9154001"/>
              <a:gd name="connsiteY3" fmla="*/ 3395981 h 3395981"/>
              <a:gd name="connsiteX4" fmla="*/ 8231505 w 9154001"/>
              <a:gd name="connsiteY4" fmla="*/ 3230246 h 3395981"/>
              <a:gd name="connsiteX5" fmla="*/ 7627620 w 9154001"/>
              <a:gd name="connsiteY5" fmla="*/ 3366929 h 3395981"/>
              <a:gd name="connsiteX6" fmla="*/ 9525 w 9154001"/>
              <a:gd name="connsiteY6" fmla="*/ 3376026 h 3395981"/>
              <a:gd name="connsiteX7" fmla="*/ 0 w 9154001"/>
              <a:gd name="connsiteY7" fmla="*/ 0 h 3395981"/>
              <a:gd name="connsiteX0" fmla="*/ 0 w 9144004"/>
              <a:gd name="connsiteY0" fmla="*/ 0 h 3395981"/>
              <a:gd name="connsiteX1" fmla="*/ 9144000 w 9144004"/>
              <a:gd name="connsiteY1" fmla="*/ 0 h 3395981"/>
              <a:gd name="connsiteX2" fmla="*/ 9139713 w 9144004"/>
              <a:gd name="connsiteY2" fmla="*/ 3372216 h 3395981"/>
              <a:gd name="connsiteX3" fmla="*/ 8858250 w 9144004"/>
              <a:gd name="connsiteY3" fmla="*/ 3395981 h 3395981"/>
              <a:gd name="connsiteX4" fmla="*/ 8231505 w 9144004"/>
              <a:gd name="connsiteY4" fmla="*/ 3230246 h 3395981"/>
              <a:gd name="connsiteX5" fmla="*/ 7627620 w 9144004"/>
              <a:gd name="connsiteY5" fmla="*/ 3366929 h 3395981"/>
              <a:gd name="connsiteX6" fmla="*/ 9525 w 9144004"/>
              <a:gd name="connsiteY6" fmla="*/ 3376026 h 3395981"/>
              <a:gd name="connsiteX7" fmla="*/ 0 w 9144004"/>
              <a:gd name="connsiteY7" fmla="*/ 0 h 3395981"/>
              <a:gd name="connsiteX0" fmla="*/ 0 w 9144004"/>
              <a:gd name="connsiteY0" fmla="*/ 0 h 3391219"/>
              <a:gd name="connsiteX1" fmla="*/ 9144000 w 9144004"/>
              <a:gd name="connsiteY1" fmla="*/ 0 h 3391219"/>
              <a:gd name="connsiteX2" fmla="*/ 9139713 w 9144004"/>
              <a:gd name="connsiteY2" fmla="*/ 3372216 h 3391219"/>
              <a:gd name="connsiteX3" fmla="*/ 8882062 w 9144004"/>
              <a:gd name="connsiteY3" fmla="*/ 3391219 h 3391219"/>
              <a:gd name="connsiteX4" fmla="*/ 8231505 w 9144004"/>
              <a:gd name="connsiteY4" fmla="*/ 3230246 h 3391219"/>
              <a:gd name="connsiteX5" fmla="*/ 7627620 w 9144004"/>
              <a:gd name="connsiteY5" fmla="*/ 3366929 h 3391219"/>
              <a:gd name="connsiteX6" fmla="*/ 9525 w 9144004"/>
              <a:gd name="connsiteY6" fmla="*/ 3376026 h 3391219"/>
              <a:gd name="connsiteX7" fmla="*/ 0 w 9144004"/>
              <a:gd name="connsiteY7" fmla="*/ 0 h 3391219"/>
              <a:gd name="connsiteX0" fmla="*/ 0 w 9144004"/>
              <a:gd name="connsiteY0" fmla="*/ 0 h 3395076"/>
              <a:gd name="connsiteX1" fmla="*/ 9144000 w 9144004"/>
              <a:gd name="connsiteY1" fmla="*/ 0 h 3395076"/>
              <a:gd name="connsiteX2" fmla="*/ 9139713 w 9144004"/>
              <a:gd name="connsiteY2" fmla="*/ 3372216 h 3395076"/>
              <a:gd name="connsiteX3" fmla="*/ 8882062 w 9144004"/>
              <a:gd name="connsiteY3" fmla="*/ 3391219 h 3395076"/>
              <a:gd name="connsiteX4" fmla="*/ 8231505 w 9144004"/>
              <a:gd name="connsiteY4" fmla="*/ 3230246 h 3395076"/>
              <a:gd name="connsiteX5" fmla="*/ 7627620 w 9144004"/>
              <a:gd name="connsiteY5" fmla="*/ 3366929 h 3395076"/>
              <a:gd name="connsiteX6" fmla="*/ 4763 w 9144004"/>
              <a:gd name="connsiteY6" fmla="*/ 3395076 h 3395076"/>
              <a:gd name="connsiteX7" fmla="*/ 0 w 9144004"/>
              <a:gd name="connsiteY7" fmla="*/ 0 h 3395076"/>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1505 w 9144004"/>
              <a:gd name="connsiteY4" fmla="*/ 3230246 h 3395504"/>
              <a:gd name="connsiteX5" fmla="*/ 7656195 w 9144004"/>
              <a:gd name="connsiteY5" fmla="*/ 3395504 h 3395504"/>
              <a:gd name="connsiteX6" fmla="*/ 4763 w 9144004"/>
              <a:gd name="connsiteY6" fmla="*/ 3395076 h 3395504"/>
              <a:gd name="connsiteX7" fmla="*/ 0 w 9144004"/>
              <a:gd name="connsiteY7" fmla="*/ 0 h 3395504"/>
              <a:gd name="connsiteX0" fmla="*/ 0 w 9144004"/>
              <a:gd name="connsiteY0" fmla="*/ 0 h 3395504"/>
              <a:gd name="connsiteX1" fmla="*/ 9144000 w 9144004"/>
              <a:gd name="connsiteY1" fmla="*/ 0 h 3395504"/>
              <a:gd name="connsiteX2" fmla="*/ 9139713 w 9144004"/>
              <a:gd name="connsiteY2" fmla="*/ 3372216 h 3395504"/>
              <a:gd name="connsiteX3" fmla="*/ 8882062 w 9144004"/>
              <a:gd name="connsiteY3" fmla="*/ 3391219 h 3395504"/>
              <a:gd name="connsiteX4" fmla="*/ 8233886 w 9144004"/>
              <a:gd name="connsiteY4" fmla="*/ 3239771 h 3395504"/>
              <a:gd name="connsiteX5" fmla="*/ 7656195 w 9144004"/>
              <a:gd name="connsiteY5" fmla="*/ 3395504 h 3395504"/>
              <a:gd name="connsiteX6" fmla="*/ 4763 w 9144004"/>
              <a:gd name="connsiteY6" fmla="*/ 3395076 h 3395504"/>
              <a:gd name="connsiteX7" fmla="*/ 0 w 9144004"/>
              <a:gd name="connsiteY7" fmla="*/ 0 h 3395504"/>
              <a:gd name="connsiteX0" fmla="*/ 7309 w 9151313"/>
              <a:gd name="connsiteY0" fmla="*/ 0 h 3397458"/>
              <a:gd name="connsiteX1" fmla="*/ 9151309 w 9151313"/>
              <a:gd name="connsiteY1" fmla="*/ 0 h 3397458"/>
              <a:gd name="connsiteX2" fmla="*/ 9147022 w 9151313"/>
              <a:gd name="connsiteY2" fmla="*/ 3372216 h 3397458"/>
              <a:gd name="connsiteX3" fmla="*/ 8889371 w 9151313"/>
              <a:gd name="connsiteY3" fmla="*/ 3391219 h 3397458"/>
              <a:gd name="connsiteX4" fmla="*/ 8241195 w 9151313"/>
              <a:gd name="connsiteY4" fmla="*/ 3239771 h 3397458"/>
              <a:gd name="connsiteX5" fmla="*/ 7663504 w 9151313"/>
              <a:gd name="connsiteY5" fmla="*/ 3395504 h 3397458"/>
              <a:gd name="connsiteX6" fmla="*/ 166 w 9151313"/>
              <a:gd name="connsiteY6" fmla="*/ 3397458 h 3397458"/>
              <a:gd name="connsiteX7" fmla="*/ 7309 w 9151313"/>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9371 w 9152737"/>
              <a:gd name="connsiteY3" fmla="*/ 3391219 h 3397458"/>
              <a:gd name="connsiteX4" fmla="*/ 8241195 w 9152737"/>
              <a:gd name="connsiteY4" fmla="*/ 3239771 h 3397458"/>
              <a:gd name="connsiteX5" fmla="*/ 7663504 w 9152737"/>
              <a:gd name="connsiteY5" fmla="*/ 339550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41195 w 9152737"/>
              <a:gd name="connsiteY4" fmla="*/ 3239771 h 3397458"/>
              <a:gd name="connsiteX5" fmla="*/ 7663504 w 9152737"/>
              <a:gd name="connsiteY5" fmla="*/ 339550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41195 w 9152737"/>
              <a:gd name="connsiteY4" fmla="*/ 3239771 h 3397458"/>
              <a:gd name="connsiteX5" fmla="*/ 7610164 w 9152737"/>
              <a:gd name="connsiteY5" fmla="*/ 338788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10164 w 9152737"/>
              <a:gd name="connsiteY5" fmla="*/ 338788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2544 w 9152737"/>
              <a:gd name="connsiteY5" fmla="*/ 3378359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8259 w 9152737"/>
              <a:gd name="connsiteY5" fmla="*/ 3384074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2544 w 9152737"/>
              <a:gd name="connsiteY5" fmla="*/ 3378359 h 3397458"/>
              <a:gd name="connsiteX6" fmla="*/ 166 w 9152737"/>
              <a:gd name="connsiteY6" fmla="*/ 3397458 h 3397458"/>
              <a:gd name="connsiteX7" fmla="*/ 7309 w 9152737"/>
              <a:gd name="connsiteY7" fmla="*/ 0 h 3397458"/>
              <a:gd name="connsiteX0" fmla="*/ 7309 w 9152737"/>
              <a:gd name="connsiteY0" fmla="*/ 0 h 3397458"/>
              <a:gd name="connsiteX1" fmla="*/ 9151309 w 9152737"/>
              <a:gd name="connsiteY1" fmla="*/ 0 h 3397458"/>
              <a:gd name="connsiteX2" fmla="*/ 9152737 w 9152737"/>
              <a:gd name="connsiteY2" fmla="*/ 3377931 h 3397458"/>
              <a:gd name="connsiteX3" fmla="*/ 8883656 w 9152737"/>
              <a:gd name="connsiteY3" fmla="*/ 3385504 h 3397458"/>
              <a:gd name="connsiteX4" fmla="*/ 8237385 w 9152737"/>
              <a:gd name="connsiteY4" fmla="*/ 3245486 h 3397458"/>
              <a:gd name="connsiteX5" fmla="*/ 7606354 w 9152737"/>
              <a:gd name="connsiteY5" fmla="*/ 3385979 h 3397458"/>
              <a:gd name="connsiteX6" fmla="*/ 166 w 9152737"/>
              <a:gd name="connsiteY6" fmla="*/ 3397458 h 3397458"/>
              <a:gd name="connsiteX7" fmla="*/ 7309 w 9152737"/>
              <a:gd name="connsiteY7" fmla="*/ 0 h 33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737" h="3397458">
                <a:moveTo>
                  <a:pt x="7309" y="0"/>
                </a:moveTo>
                <a:lnTo>
                  <a:pt x="9151309" y="0"/>
                </a:lnTo>
                <a:cubicBezTo>
                  <a:pt x="9151468" y="1486022"/>
                  <a:pt x="9152578" y="1891909"/>
                  <a:pt x="9152737" y="3377931"/>
                </a:cubicBezTo>
                <a:lnTo>
                  <a:pt x="8883656" y="3385504"/>
                </a:lnTo>
                <a:lnTo>
                  <a:pt x="8237385" y="3245486"/>
                </a:lnTo>
                <a:lnTo>
                  <a:pt x="7606354" y="3385979"/>
                </a:lnTo>
                <a:lnTo>
                  <a:pt x="166" y="3397458"/>
                </a:lnTo>
                <a:cubicBezTo>
                  <a:pt x="-1422" y="2265766"/>
                  <a:pt x="8897" y="1131692"/>
                  <a:pt x="7309" y="0"/>
                </a:cubicBezTo>
                <a:close/>
              </a:path>
            </a:pathLst>
          </a:custGeom>
          <a:noFill/>
        </p:spPr>
        <p:txBody>
          <a:bodyPr anchor="ctr">
            <a:normAutofit/>
          </a:bodyPr>
          <a:lstStyle>
            <a:lvl1pPr marL="152396" indent="0" algn="ctr">
              <a:buNone/>
              <a:defRPr sz="1600"/>
            </a:lvl1pPr>
          </a:lstStyle>
          <a:p>
            <a:r>
              <a:rPr lang="en-US"/>
              <a:t>Click here to add image</a:t>
            </a:r>
          </a:p>
        </p:txBody>
      </p:sp>
    </p:spTree>
    <p:extLst>
      <p:ext uri="{BB962C8B-B14F-4D97-AF65-F5344CB8AC3E}">
        <p14:creationId xmlns:p14="http://schemas.microsoft.com/office/powerpoint/2010/main" val="2594743744"/>
      </p:ext>
    </p:extLst>
  </p:cSld>
  <p:clrMapOvr>
    <a:masterClrMapping/>
  </p:clrMapOvr>
  <p:extLst>
    <p:ext uri="{DCECCB84-F9BA-43D5-87BE-67443E8EF086}">
      <p15:sldGuideLst xmlns:p15="http://schemas.microsoft.com/office/powerpoint/2012/main">
        <p15:guide id="1" orient="horz" pos="213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2"/>
            <a:ext cx="12195175"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142384"/>
                </a:moveTo>
                <a:lnTo>
                  <a:pt x="7566660" y="147161"/>
                </a:lnTo>
                <a:lnTo>
                  <a:pt x="8250555" y="0"/>
                </a:lnTo>
                <a:lnTo>
                  <a:pt x="8936831" y="151924"/>
                </a:lnTo>
                <a:lnTo>
                  <a:pt x="9146381" y="152703"/>
                </a:lnTo>
                <a:cubicBezTo>
                  <a:pt x="9145587" y="910262"/>
                  <a:pt x="9144794" y="1667822"/>
                  <a:pt x="9144000" y="2425381"/>
                </a:cubicBezTo>
                <a:lnTo>
                  <a:pt x="0" y="2425381"/>
                </a:lnTo>
                <a:lnTo>
                  <a:pt x="0" y="142384"/>
                </a:lnTo>
                <a:close/>
              </a:path>
            </a:pathLst>
          </a:custGeom>
          <a:noFill/>
        </p:spPr>
        <p:txBody>
          <a:bodyPr anchor="ctr">
            <a:normAutofit/>
          </a:bodyPr>
          <a:lstStyle>
            <a:lvl1pPr marL="152396" indent="0" algn="ctr">
              <a:buNone/>
              <a:defRPr sz="1600"/>
            </a:lvl1pPr>
          </a:lstStyle>
          <a:p>
            <a:r>
              <a:rPr lang="en-US"/>
              <a:t>Click here to add image</a:t>
            </a:r>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0D3A503B-41ED-0F57-6E5B-C32AB3654894}"/>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724A0545-96A4-6133-84D7-70FD2D51A5CC}"/>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0BED7D72-F319-F1C2-4594-48F3DF5E7D90}"/>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61DBE3F1-69A0-C16B-C595-62E8A3885AC6}"/>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CBDA428A-90C4-230A-0527-25514EA10CA3}"/>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9070D6DC-89E7-A430-3F70-7BAA6C390243}"/>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E6B751B1-5F98-5F8D-129A-77A108CEE46E}"/>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EAAF1636-6086-5270-501E-CA1192ECC8FB}"/>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BA3EC124-1E94-A3D2-0C2E-63F3ACD33906}"/>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98637934-1C2C-3E9E-3659-3A5E6B44817F}"/>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ED86CCD6-5F36-6E2C-8909-2048ECD5B368}"/>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D0E5E1B0-3F79-0302-6AD3-2CA9F3FAE265}"/>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9D1F6C53-19DF-DA68-2635-899F969539CA}"/>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96B53F1D-A22F-80E1-8B95-6514DD879F3A}"/>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5F8A84AA-B10B-F29D-95AF-9526B3CDE28D}"/>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AAE04F8-E0A4-E41B-99C3-D94500EC54D9}"/>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16464754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4343401"/>
            <a:ext cx="11360800"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5765800"/>
            <a:ext cx="11360800"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9" name="Freeform: Shape 8">
            <a:extLst>
              <a:ext uri="{FF2B5EF4-FFF2-40B4-BE49-F238E27FC236}">
                <a16:creationId xmlns:a16="http://schemas.microsoft.com/office/drawing/2014/main" id="{92934341-19CE-7349-296A-322626C7B138}"/>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0" name="Freeform: Shape 9">
            <a:extLst>
              <a:ext uri="{FF2B5EF4-FFF2-40B4-BE49-F238E27FC236}">
                <a16:creationId xmlns:a16="http://schemas.microsoft.com/office/drawing/2014/main" id="{39DA85C7-A401-0B1C-EBA4-467E24D78BC2}"/>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11" name="Graphic 3">
            <a:extLst>
              <a:ext uri="{FF2B5EF4-FFF2-40B4-BE49-F238E27FC236}">
                <a16:creationId xmlns:a16="http://schemas.microsoft.com/office/drawing/2014/main" id="{0D5456D4-1FAF-2B65-34DA-A3664C77D0D3}"/>
              </a:ext>
            </a:extLst>
          </p:cNvPr>
          <p:cNvGrpSpPr/>
          <p:nvPr/>
        </p:nvGrpSpPr>
        <p:grpSpPr>
          <a:xfrm>
            <a:off x="248284" y="864934"/>
            <a:ext cx="985709" cy="97980"/>
            <a:chOff x="186213" y="648700"/>
            <a:chExt cx="739282" cy="73485"/>
          </a:xfrm>
          <a:solidFill>
            <a:srgbClr val="FFFFFF"/>
          </a:solidFill>
        </p:grpSpPr>
        <p:sp>
          <p:nvSpPr>
            <p:cNvPr id="12" name="Freeform: Shape 11">
              <a:extLst>
                <a:ext uri="{FF2B5EF4-FFF2-40B4-BE49-F238E27FC236}">
                  <a16:creationId xmlns:a16="http://schemas.microsoft.com/office/drawing/2014/main" id="{EFA66A5B-6EC8-EC25-2FBA-D859AE9B964F}"/>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037570A3-8125-640C-E03B-2800E0584242}"/>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86F9B0C8-E67E-0AFE-ED45-4DD070C3ABE3}"/>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33E21144-1D81-891C-15A9-31BD1524C8B7}"/>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75EB467E-14D3-8E12-113C-119164EAE5E9}"/>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0CA87D27-0BD5-CFE1-E6B6-42E25D28B2A9}"/>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F4EB1141-0A7E-6878-6B51-8455AEF499B8}"/>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26AE87E3-AA7F-C601-4C0A-D40C139475E3}"/>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6FD67EF6-095C-418A-8CA2-EFA0A9CAB789}"/>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60C0C849-3AB0-DFEF-88ED-131DCB83505D}"/>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41F03DC-AFBA-31F8-CED5-5D622E27F9C6}"/>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7E6C5C18-C08B-AF75-0EF0-852F27B1AAE5}"/>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4" name="Freeform: Shape 23">
              <a:extLst>
                <a:ext uri="{FF2B5EF4-FFF2-40B4-BE49-F238E27FC236}">
                  <a16:creationId xmlns:a16="http://schemas.microsoft.com/office/drawing/2014/main" id="{E9E97FA4-7B0A-520A-3883-2A8D0D9FE99D}"/>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
        <p:nvSpPr>
          <p:cNvPr id="2" name="Picture Placeholder 2">
            <a:extLst>
              <a:ext uri="{FF2B5EF4-FFF2-40B4-BE49-F238E27FC236}">
                <a16:creationId xmlns:a16="http://schemas.microsoft.com/office/drawing/2014/main" id="{D07A1701-83C6-A242-DE7B-9EF421E79474}"/>
              </a:ext>
            </a:extLst>
          </p:cNvPr>
          <p:cNvSpPr>
            <a:spLocks noGrp="1"/>
          </p:cNvSpPr>
          <p:nvPr>
            <p:ph type="pic" sz="quarter" idx="13" hasCustomPrompt="1"/>
          </p:nvPr>
        </p:nvSpPr>
        <p:spPr>
          <a:xfrm>
            <a:off x="1" y="938532"/>
            <a:ext cx="12195175" cy="3233841"/>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1423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4238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142384"/>
                </a:moveTo>
                <a:lnTo>
                  <a:pt x="7566660" y="147161"/>
                </a:lnTo>
                <a:lnTo>
                  <a:pt x="8250555" y="0"/>
                </a:lnTo>
                <a:lnTo>
                  <a:pt x="8936831" y="151924"/>
                </a:lnTo>
                <a:lnTo>
                  <a:pt x="9146381" y="152703"/>
                </a:lnTo>
                <a:cubicBezTo>
                  <a:pt x="9145587" y="910262"/>
                  <a:pt x="9144794" y="1667822"/>
                  <a:pt x="9144000" y="2425381"/>
                </a:cubicBezTo>
                <a:lnTo>
                  <a:pt x="0" y="2425381"/>
                </a:lnTo>
                <a:lnTo>
                  <a:pt x="0" y="142384"/>
                </a:lnTo>
                <a:close/>
              </a:path>
            </a:pathLst>
          </a:custGeom>
          <a:noFill/>
        </p:spPr>
        <p:txBody>
          <a:bodyPr anchor="ctr">
            <a:normAutofit/>
          </a:bodyPr>
          <a:lstStyle>
            <a:lvl1pPr marL="152396" indent="0" algn="ctr">
              <a:buNone/>
              <a:defRPr sz="1600">
                <a:solidFill>
                  <a:schemeClr val="bg1"/>
                </a:solidFill>
              </a:defRPr>
            </a:lvl1pPr>
          </a:lstStyle>
          <a:p>
            <a:r>
              <a:rPr lang="en-US"/>
              <a:t>Click here to add image</a:t>
            </a:r>
          </a:p>
        </p:txBody>
      </p:sp>
    </p:spTree>
    <p:extLst>
      <p:ext uri="{BB962C8B-B14F-4D97-AF65-F5344CB8AC3E}">
        <p14:creationId xmlns:p14="http://schemas.microsoft.com/office/powerpoint/2010/main" val="7338268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170EA9-D2AF-9A09-EEFA-388294C307E3}"/>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41895 w 9146381"/>
              <a:gd name="connsiteY1" fmla="*/ 79515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41895 w 9146381"/>
              <a:gd name="connsiteY1" fmla="*/ 80556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82234"/>
                </a:moveTo>
                <a:lnTo>
                  <a:pt x="7541895" y="80556"/>
                </a:lnTo>
                <a:lnTo>
                  <a:pt x="8250555" y="0"/>
                </a:lnTo>
                <a:lnTo>
                  <a:pt x="8927306" y="80808"/>
                </a:lnTo>
                <a:lnTo>
                  <a:pt x="9146381" y="79854"/>
                </a:lnTo>
                <a:cubicBezTo>
                  <a:pt x="9145587" y="837413"/>
                  <a:pt x="9144794" y="1667822"/>
                  <a:pt x="9144000" y="2425381"/>
                </a:cubicBezTo>
                <a:lnTo>
                  <a:pt x="0" y="2425381"/>
                </a:lnTo>
                <a:lnTo>
                  <a:pt x="0" y="82234"/>
                </a:lnTo>
                <a:close/>
              </a:path>
            </a:pathLst>
          </a:custGeom>
          <a:noFill/>
        </p:spPr>
        <p:txBody>
          <a:bodyPr/>
          <a:lstStyle>
            <a:lvl1pPr marL="152396" indent="0">
              <a:buNone/>
              <a:defRPr/>
            </a:lvl1pPr>
          </a:lstStyle>
          <a:p>
            <a:r>
              <a:rPr lang="en-IN"/>
              <a:t> </a:t>
            </a:r>
            <a:endParaRPr lang="en-AU"/>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7" name="Freeform: Shape 6">
            <a:extLst>
              <a:ext uri="{FF2B5EF4-FFF2-40B4-BE49-F238E27FC236}">
                <a16:creationId xmlns:a16="http://schemas.microsoft.com/office/drawing/2014/main" id="{809891C3-701D-E83E-C330-2FF6C40C1E62}"/>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8" name="Freeform: Shape 7">
            <a:extLst>
              <a:ext uri="{FF2B5EF4-FFF2-40B4-BE49-F238E27FC236}">
                <a16:creationId xmlns:a16="http://schemas.microsoft.com/office/drawing/2014/main" id="{DA258AEC-2E45-E11A-26EF-45595D0532FE}"/>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C131A2F5-C9CC-0D2D-7381-C29F6CE6AAAA}"/>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6CE1E40E-8CD1-8C11-0C19-93375CBB7D7A}"/>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7CF981CF-1213-E141-4DE4-256DCAEA2971}"/>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8628DDFB-3137-2E43-2BB6-F90F429DE246}"/>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6568211E-F406-E89A-6C72-3F81BE0CAEAE}"/>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D8F38885-24DD-CF7F-C52D-F71266C0C1E0}"/>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95A316F7-D278-4BB7-100F-EC654A265B4D}"/>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69EC3119-E563-663A-5036-D1D719AD7643}"/>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CCBC75E7-CF29-C6C4-008D-0BC574CFC762}"/>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5E27F734-96CC-1D43-A119-EBFAA488ED94}"/>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FA9A7665-7DE6-0307-FFE6-AAB303F744E7}"/>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16592611-8CE9-2C0E-6B91-3B9963E7579F}"/>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ED13711F-8729-B0BE-FD66-F92CE291AD93}"/>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F5FED478-DB14-64BF-27A6-FA5890A09C28}"/>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15588738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tx1"/>
        </a:solidFill>
        <a:effectLst/>
      </p:bgPr>
    </p:bg>
    <p:spTree>
      <p:nvGrpSpPr>
        <p:cNvPr id="1" name="Shape 9"/>
        <p:cNvGrpSpPr/>
        <p:nvPr/>
      </p:nvGrpSpPr>
      <p:grpSpPr>
        <a:xfrm>
          <a:off x="0" y="0"/>
          <a:ext cx="0" cy="0"/>
          <a:chOff x="0" y="0"/>
          <a:chExt cx="0" cy="0"/>
        </a:xfrm>
      </p:grpSpPr>
      <p:sp>
        <p:nvSpPr>
          <p:cNvPr id="2" name="Picture Placeholder 2">
            <a:extLst>
              <a:ext uri="{FF2B5EF4-FFF2-40B4-BE49-F238E27FC236}">
                <a16:creationId xmlns:a16="http://schemas.microsoft.com/office/drawing/2014/main" id="{79961376-B15F-ECBC-E77A-BAED3F222C3E}"/>
              </a:ext>
            </a:extLst>
          </p:cNvPr>
          <p:cNvSpPr>
            <a:spLocks noGrp="1"/>
          </p:cNvSpPr>
          <p:nvPr>
            <p:ph type="pic" sz="quarter" idx="13" hasCustomPrompt="1"/>
          </p:nvPr>
        </p:nvSpPr>
        <p:spPr>
          <a:xfrm>
            <a:off x="1" y="938531"/>
            <a:ext cx="12195175" cy="5919469"/>
          </a:xfrm>
          <a:custGeom>
            <a:avLst/>
            <a:gdLst>
              <a:gd name="connsiteX0" fmla="*/ 0 w 9144000"/>
              <a:gd name="connsiteY0" fmla="*/ 0 h 2270297"/>
              <a:gd name="connsiteX1" fmla="*/ 9144000 w 9144000"/>
              <a:gd name="connsiteY1" fmla="*/ 0 h 2270297"/>
              <a:gd name="connsiteX2" fmla="*/ 9144000 w 9144000"/>
              <a:gd name="connsiteY2" fmla="*/ 2270297 h 2270297"/>
              <a:gd name="connsiteX3" fmla="*/ 0 w 9144000"/>
              <a:gd name="connsiteY3" fmla="*/ 2270297 h 2270297"/>
              <a:gd name="connsiteX4" fmla="*/ 0 w 9144000"/>
              <a:gd name="connsiteY4" fmla="*/ 0 h 2270297"/>
              <a:gd name="connsiteX0" fmla="*/ 0 w 9144000"/>
              <a:gd name="connsiteY0" fmla="*/ 5542 h 2275839"/>
              <a:gd name="connsiteX1" fmla="*/ 7642860 w 9144000"/>
              <a:gd name="connsiteY1" fmla="*/ 0 h 2275839"/>
              <a:gd name="connsiteX2" fmla="*/ 9144000 w 9144000"/>
              <a:gd name="connsiteY2" fmla="*/ 5542 h 2275839"/>
              <a:gd name="connsiteX3" fmla="*/ 9144000 w 9144000"/>
              <a:gd name="connsiteY3" fmla="*/ 2275839 h 2275839"/>
              <a:gd name="connsiteX4" fmla="*/ 0 w 9144000"/>
              <a:gd name="connsiteY4" fmla="*/ 2275839 h 2275839"/>
              <a:gd name="connsiteX5" fmla="*/ 0 w 9144000"/>
              <a:gd name="connsiteY5" fmla="*/ 5542 h 2275839"/>
              <a:gd name="connsiteX0" fmla="*/ 0 w 9144000"/>
              <a:gd name="connsiteY0" fmla="*/ 5542 h 2275839"/>
              <a:gd name="connsiteX1" fmla="*/ 7642860 w 9144000"/>
              <a:gd name="connsiteY1" fmla="*/ 0 h 2275839"/>
              <a:gd name="connsiteX2" fmla="*/ 8877300 w 9144000"/>
              <a:gd name="connsiteY2" fmla="*/ 0 h 2275839"/>
              <a:gd name="connsiteX3" fmla="*/ 9144000 w 9144000"/>
              <a:gd name="connsiteY3" fmla="*/ 5542 h 2275839"/>
              <a:gd name="connsiteX4" fmla="*/ 9144000 w 9144000"/>
              <a:gd name="connsiteY4" fmla="*/ 2275839 h 2275839"/>
              <a:gd name="connsiteX5" fmla="*/ 0 w 9144000"/>
              <a:gd name="connsiteY5" fmla="*/ 2275839 h 2275839"/>
              <a:gd name="connsiteX6" fmla="*/ 0 w 9144000"/>
              <a:gd name="connsiteY6" fmla="*/ 5542 h 2275839"/>
              <a:gd name="connsiteX0" fmla="*/ 0 w 9144000"/>
              <a:gd name="connsiteY0" fmla="*/ 13162 h 2283459"/>
              <a:gd name="connsiteX1" fmla="*/ 7642860 w 9144000"/>
              <a:gd name="connsiteY1" fmla="*/ 7620 h 2283459"/>
              <a:gd name="connsiteX2" fmla="*/ 8282940 w 9144000"/>
              <a:gd name="connsiteY2" fmla="*/ 0 h 2283459"/>
              <a:gd name="connsiteX3" fmla="*/ 8877300 w 9144000"/>
              <a:gd name="connsiteY3" fmla="*/ 7620 h 2283459"/>
              <a:gd name="connsiteX4" fmla="*/ 9144000 w 9144000"/>
              <a:gd name="connsiteY4" fmla="*/ 13162 h 2283459"/>
              <a:gd name="connsiteX5" fmla="*/ 9144000 w 9144000"/>
              <a:gd name="connsiteY5" fmla="*/ 2283459 h 2283459"/>
              <a:gd name="connsiteX6" fmla="*/ 0 w 9144000"/>
              <a:gd name="connsiteY6" fmla="*/ 2283459 h 2283459"/>
              <a:gd name="connsiteX7" fmla="*/ 0 w 9144000"/>
              <a:gd name="connsiteY7" fmla="*/ 13162 h 2283459"/>
              <a:gd name="connsiteX0" fmla="*/ 0 w 9144000"/>
              <a:gd name="connsiteY0" fmla="*/ 150322 h 2420619"/>
              <a:gd name="connsiteX1" fmla="*/ 7642860 w 9144000"/>
              <a:gd name="connsiteY1" fmla="*/ 144780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77300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9523 w 9144000"/>
              <a:gd name="connsiteY1" fmla="*/ 140017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602379 w 9144000"/>
              <a:gd name="connsiteY1" fmla="*/ 147161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4780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893969 w 9144000"/>
              <a:gd name="connsiteY3" fmla="*/ 149543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4000"/>
              <a:gd name="connsiteY0" fmla="*/ 150322 h 2420619"/>
              <a:gd name="connsiteX1" fmla="*/ 7576185 w 9144000"/>
              <a:gd name="connsiteY1" fmla="*/ 144780 h 2420619"/>
              <a:gd name="connsiteX2" fmla="*/ 8260080 w 9144000"/>
              <a:gd name="connsiteY2" fmla="*/ 0 h 2420619"/>
              <a:gd name="connsiteX3" fmla="*/ 8936831 w 9144000"/>
              <a:gd name="connsiteY3" fmla="*/ 151924 h 2420619"/>
              <a:gd name="connsiteX4" fmla="*/ 9144000 w 9144000"/>
              <a:gd name="connsiteY4" fmla="*/ 150322 h 2420619"/>
              <a:gd name="connsiteX5" fmla="*/ 9144000 w 9144000"/>
              <a:gd name="connsiteY5" fmla="*/ 2420619 h 2420619"/>
              <a:gd name="connsiteX6" fmla="*/ 0 w 9144000"/>
              <a:gd name="connsiteY6" fmla="*/ 2420619 h 2420619"/>
              <a:gd name="connsiteX7" fmla="*/ 0 w 9144000"/>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51924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76185 w 9146381"/>
              <a:gd name="connsiteY1" fmla="*/ 144780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0322 h 2420619"/>
              <a:gd name="connsiteX1" fmla="*/ 7566660 w 9146381"/>
              <a:gd name="connsiteY1" fmla="*/ 142399 h 2420619"/>
              <a:gd name="connsiteX2" fmla="*/ 8260080 w 9146381"/>
              <a:gd name="connsiteY2" fmla="*/ 0 h 2420619"/>
              <a:gd name="connsiteX3" fmla="*/ 8936831 w 9146381"/>
              <a:gd name="connsiteY3" fmla="*/ 147162 h 2420619"/>
              <a:gd name="connsiteX4" fmla="*/ 9146381 w 9146381"/>
              <a:gd name="connsiteY4" fmla="*/ 147941 h 2420619"/>
              <a:gd name="connsiteX5" fmla="*/ 9144000 w 9146381"/>
              <a:gd name="connsiteY5" fmla="*/ 2420619 h 2420619"/>
              <a:gd name="connsiteX6" fmla="*/ 0 w 9146381"/>
              <a:gd name="connsiteY6" fmla="*/ 2420619 h 2420619"/>
              <a:gd name="connsiteX7" fmla="*/ 0 w 9146381"/>
              <a:gd name="connsiteY7" fmla="*/ 150322 h 2420619"/>
              <a:gd name="connsiteX0" fmla="*/ 0 w 9146381"/>
              <a:gd name="connsiteY0" fmla="*/ 15508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15508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15270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36831 w 9146381"/>
              <a:gd name="connsiteY3" fmla="*/ 151924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14716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4131 w 9146381"/>
              <a:gd name="connsiteY3" fmla="*/ 86012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3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85057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66660 w 9146381"/>
              <a:gd name="connsiteY1" fmla="*/ 74311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41895 w 9146381"/>
              <a:gd name="connsiteY1" fmla="*/ 79515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 name="connsiteX0" fmla="*/ 0 w 9146381"/>
              <a:gd name="connsiteY0" fmla="*/ 82234 h 2425381"/>
              <a:gd name="connsiteX1" fmla="*/ 7541895 w 9146381"/>
              <a:gd name="connsiteY1" fmla="*/ 80556 h 2425381"/>
              <a:gd name="connsiteX2" fmla="*/ 8250555 w 9146381"/>
              <a:gd name="connsiteY2" fmla="*/ 0 h 2425381"/>
              <a:gd name="connsiteX3" fmla="*/ 8927306 w 9146381"/>
              <a:gd name="connsiteY3" fmla="*/ 80808 h 2425381"/>
              <a:gd name="connsiteX4" fmla="*/ 9146381 w 9146381"/>
              <a:gd name="connsiteY4" fmla="*/ 79854 h 2425381"/>
              <a:gd name="connsiteX5" fmla="*/ 9144000 w 9146381"/>
              <a:gd name="connsiteY5" fmla="*/ 2425381 h 2425381"/>
              <a:gd name="connsiteX6" fmla="*/ 0 w 9146381"/>
              <a:gd name="connsiteY6" fmla="*/ 2425381 h 2425381"/>
              <a:gd name="connsiteX7" fmla="*/ 0 w 9146381"/>
              <a:gd name="connsiteY7" fmla="*/ 82234 h 2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6381" h="2425381">
                <a:moveTo>
                  <a:pt x="0" y="82234"/>
                </a:moveTo>
                <a:lnTo>
                  <a:pt x="7541895" y="80556"/>
                </a:lnTo>
                <a:lnTo>
                  <a:pt x="8250555" y="0"/>
                </a:lnTo>
                <a:lnTo>
                  <a:pt x="8927306" y="80808"/>
                </a:lnTo>
                <a:lnTo>
                  <a:pt x="9146381" y="79854"/>
                </a:lnTo>
                <a:cubicBezTo>
                  <a:pt x="9145587" y="837413"/>
                  <a:pt x="9144794" y="1667822"/>
                  <a:pt x="9144000" y="2425381"/>
                </a:cubicBezTo>
                <a:lnTo>
                  <a:pt x="0" y="2425381"/>
                </a:lnTo>
                <a:lnTo>
                  <a:pt x="0" y="82234"/>
                </a:lnTo>
                <a:close/>
              </a:path>
            </a:pathLst>
          </a:custGeom>
          <a:noFill/>
        </p:spPr>
        <p:txBody>
          <a:bodyPr/>
          <a:lstStyle>
            <a:lvl1pPr marL="152396" indent="0">
              <a:buNone/>
              <a:defRPr/>
            </a:lvl1pPr>
          </a:lstStyle>
          <a:p>
            <a:r>
              <a:rPr lang="en-IN"/>
              <a:t> </a:t>
            </a:r>
            <a:endParaRPr lang="en-AU"/>
          </a:p>
        </p:txBody>
      </p:sp>
      <p:sp>
        <p:nvSpPr>
          <p:cNvPr id="4" name="Freeform: Shape 3">
            <a:extLst>
              <a:ext uri="{FF2B5EF4-FFF2-40B4-BE49-F238E27FC236}">
                <a16:creationId xmlns:a16="http://schemas.microsoft.com/office/drawing/2014/main" id="{F6485786-CA23-20A3-7709-98661059EC97}"/>
              </a:ext>
            </a:extLst>
          </p:cNvPr>
          <p:cNvSpPr/>
          <p:nvPr/>
        </p:nvSpPr>
        <p:spPr>
          <a:xfrm>
            <a:off x="0" y="0"/>
            <a:ext cx="12192000" cy="1143000"/>
          </a:xfrm>
          <a:custGeom>
            <a:avLst/>
            <a:gdLst>
              <a:gd name="connsiteX0" fmla="*/ 0 w 9144000"/>
              <a:gd name="connsiteY0" fmla="*/ 0 h 857250"/>
              <a:gd name="connsiteX1" fmla="*/ 0 w 9144000"/>
              <a:gd name="connsiteY1" fmla="*/ 857250 h 857250"/>
              <a:gd name="connsiteX2" fmla="*/ 7540609 w 9144000"/>
              <a:gd name="connsiteY2" fmla="*/ 857250 h 857250"/>
              <a:gd name="connsiteX3" fmla="*/ 8245698 w 9144000"/>
              <a:gd name="connsiteY3" fmla="*/ 707422 h 857250"/>
              <a:gd name="connsiteX4" fmla="*/ 8933831 w 9144000"/>
              <a:gd name="connsiteY4" fmla="*/ 857250 h 857250"/>
              <a:gd name="connsiteX5" fmla="*/ 9144000 w 9144000"/>
              <a:gd name="connsiteY5" fmla="*/ 857250 h 857250"/>
              <a:gd name="connsiteX6" fmla="*/ 9144000 w 9144000"/>
              <a:gd name="connsiteY6" fmla="*/ 0 h 857250"/>
              <a:gd name="connsiteX7" fmla="*/ 0 w 9144000"/>
              <a:gd name="connsiteY7"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0"/>
                </a:moveTo>
                <a:lnTo>
                  <a:pt x="0" y="857250"/>
                </a:lnTo>
                <a:lnTo>
                  <a:pt x="7540609" y="857250"/>
                </a:lnTo>
                <a:lnTo>
                  <a:pt x="8245698" y="707422"/>
                </a:lnTo>
                <a:lnTo>
                  <a:pt x="8933831" y="857250"/>
                </a:lnTo>
                <a:lnTo>
                  <a:pt x="9144000" y="857250"/>
                </a:lnTo>
                <a:lnTo>
                  <a:pt x="9144000" y="0"/>
                </a:lnTo>
                <a:lnTo>
                  <a:pt x="0" y="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5" name="Google Shape;10;p2">
            <a:extLst>
              <a:ext uri="{FF2B5EF4-FFF2-40B4-BE49-F238E27FC236}">
                <a16:creationId xmlns:a16="http://schemas.microsoft.com/office/drawing/2014/main" id="{7DE77569-CF12-8ADA-417E-A17EED745482}"/>
              </a:ext>
            </a:extLst>
          </p:cNvPr>
          <p:cNvSpPr txBox="1">
            <a:spLocks noGrp="1"/>
          </p:cNvSpPr>
          <p:nvPr>
            <p:ph type="ctrTitle" hasCustomPrompt="1"/>
          </p:nvPr>
        </p:nvSpPr>
        <p:spPr>
          <a:xfrm>
            <a:off x="415611" y="2570018"/>
            <a:ext cx="5680389" cy="1396999"/>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bg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br>
              <a:rPr lang="en-IN"/>
            </a:br>
            <a:r>
              <a:rPr lang="en-IN"/>
              <a:t>Click here to </a:t>
            </a:r>
            <a:br>
              <a:rPr lang="en-IN"/>
            </a:br>
            <a:r>
              <a:rPr lang="en-IN"/>
              <a:t>add title</a:t>
            </a:r>
            <a:endParaRPr/>
          </a:p>
        </p:txBody>
      </p:sp>
      <p:sp>
        <p:nvSpPr>
          <p:cNvPr id="6" name="Google Shape;11;p2">
            <a:extLst>
              <a:ext uri="{FF2B5EF4-FFF2-40B4-BE49-F238E27FC236}">
                <a16:creationId xmlns:a16="http://schemas.microsoft.com/office/drawing/2014/main" id="{0C50BD5F-C55E-53AD-DB29-26F4E5A5E512}"/>
              </a:ext>
            </a:extLst>
          </p:cNvPr>
          <p:cNvSpPr txBox="1">
            <a:spLocks noGrp="1"/>
          </p:cNvSpPr>
          <p:nvPr>
            <p:ph type="subTitle" idx="1"/>
          </p:nvPr>
        </p:nvSpPr>
        <p:spPr>
          <a:xfrm>
            <a:off x="406400" y="3992417"/>
            <a:ext cx="5680389" cy="609600"/>
          </a:xfrm>
          <a:prstGeom prst="rect">
            <a:avLst/>
          </a:prstGeom>
        </p:spPr>
        <p:txBody>
          <a:bodyPr spcFirstLastPara="1" wrap="square" lIns="90000" tIns="90000" rIns="90000" bIns="90000" anchor="t" anchorCtr="0">
            <a:noAutofit/>
          </a:bodyPr>
          <a:lstStyle>
            <a:lvl1pPr marL="0" lvl="0" indent="0" algn="l">
              <a:lnSpc>
                <a:spcPct val="100000"/>
              </a:lnSpc>
              <a:spcBef>
                <a:spcPts val="0"/>
              </a:spcBef>
              <a:spcAft>
                <a:spcPts val="0"/>
              </a:spcAft>
              <a:buSzPts val="2800"/>
              <a:buNone/>
              <a:defRPr sz="2400">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8" name="Freeform: Shape 7">
            <a:extLst>
              <a:ext uri="{FF2B5EF4-FFF2-40B4-BE49-F238E27FC236}">
                <a16:creationId xmlns:a16="http://schemas.microsoft.com/office/drawing/2014/main" id="{E5B9E805-69E9-0228-CA34-0CEE2328303F}"/>
              </a:ext>
            </a:extLst>
          </p:cNvPr>
          <p:cNvSpPr/>
          <p:nvPr/>
        </p:nvSpPr>
        <p:spPr>
          <a:xfrm>
            <a:off x="10054144" y="582866"/>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681 h 285083"/>
              <a:gd name="connsiteX7" fmla="*/ 808530 w 1246536"/>
              <a:gd name="connsiteY7" fmla="*/ 87487 h 285083"/>
              <a:gd name="connsiteX8" fmla="*/ 769239 w 1246536"/>
              <a:gd name="connsiteY8" fmla="*/ 41577 h 285083"/>
              <a:gd name="connsiteX9" fmla="*/ 752856 w 1246536"/>
              <a:gd name="connsiteY9" fmla="*/ 38100 h 285083"/>
              <a:gd name="connsiteX10" fmla="*/ 752856 w 1246536"/>
              <a:gd name="connsiteY10" fmla="*/ 113205 h 285083"/>
              <a:gd name="connsiteX11" fmla="*/ 769239 w 1246536"/>
              <a:gd name="connsiteY11" fmla="*/ 116681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579 h 285083"/>
              <a:gd name="connsiteX26" fmla="*/ 1094994 w 1246536"/>
              <a:gd name="connsiteY26" fmla="*/ 148399 h 285083"/>
              <a:gd name="connsiteX27" fmla="*/ 1026319 w 1246536"/>
              <a:gd name="connsiteY27" fmla="*/ 205216 h 285083"/>
              <a:gd name="connsiteX28" fmla="*/ 957263 w 1246536"/>
              <a:gd name="connsiteY28" fmla="*/ 119158 h 285083"/>
              <a:gd name="connsiteX29" fmla="*/ 1026319 w 1246536"/>
              <a:gd name="connsiteY29" fmla="*/ 62627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881 h 285083"/>
              <a:gd name="connsiteX56" fmla="*/ 72819 w 1246536"/>
              <a:gd name="connsiteY56" fmla="*/ 144875 h 285083"/>
              <a:gd name="connsiteX57" fmla="*/ 57198 w 1246536"/>
              <a:gd name="connsiteY57" fmla="*/ 200549 h 285083"/>
              <a:gd name="connsiteX58" fmla="*/ 88488 w 1246536"/>
              <a:gd name="connsiteY58" fmla="*/ 193881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6 h 285083"/>
              <a:gd name="connsiteX76" fmla="*/ 283702 w 1246536"/>
              <a:gd name="connsiteY76" fmla="*/ 156067 h 285083"/>
              <a:gd name="connsiteX77" fmla="*/ 353330 w 1246536"/>
              <a:gd name="connsiteY77" fmla="*/ 70056 h 285083"/>
              <a:gd name="connsiteX78" fmla="*/ 419767 w 1246536"/>
              <a:gd name="connsiteY78" fmla="*/ 111585 h 285083"/>
              <a:gd name="connsiteX79" fmla="*/ 384953 w 1246536"/>
              <a:gd name="connsiteY79" fmla="*/ 118967 h 285083"/>
              <a:gd name="connsiteX80" fmla="*/ 353473 w 1246536"/>
              <a:gd name="connsiteY80" fmla="*/ 102108 h 285083"/>
              <a:gd name="connsiteX81" fmla="*/ 318659 w 1246536"/>
              <a:gd name="connsiteY81" fmla="*/ 148590 h 285083"/>
              <a:gd name="connsiteX82" fmla="*/ 353473 w 1246536"/>
              <a:gd name="connsiteY82" fmla="*/ 180499 h 285083"/>
              <a:gd name="connsiteX83" fmla="*/ 384953 w 1246536"/>
              <a:gd name="connsiteY83" fmla="*/ 150066 h 285083"/>
              <a:gd name="connsiteX84" fmla="*/ 419767 w 1246536"/>
              <a:gd name="connsiteY84" fmla="*/ 142685 h 285083"/>
              <a:gd name="connsiteX85" fmla="*/ 353330 w 1246536"/>
              <a:gd name="connsiteY85" fmla="*/ 212646 h 285083"/>
              <a:gd name="connsiteX86" fmla="*/ 283702 w 1246536"/>
              <a:gd name="connsiteY86" fmla="*/ 156067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575 h 285083"/>
              <a:gd name="connsiteX101" fmla="*/ 625173 w 1246536"/>
              <a:gd name="connsiteY101" fmla="*/ 15002 h 285083"/>
              <a:gd name="connsiteX102" fmla="*/ 662035 w 1246536"/>
              <a:gd name="connsiteY102" fmla="*/ 133064 h 285083"/>
              <a:gd name="connsiteX103" fmla="*/ 662035 w 1246536"/>
              <a:gd name="connsiteY103" fmla="*/ 7191 h 285083"/>
              <a:gd name="connsiteX104" fmla="*/ 695897 w 1246536"/>
              <a:gd name="connsiteY104" fmla="*/ 0 h 285083"/>
              <a:gd name="connsiteX105" fmla="*/ 695897 w 1246536"/>
              <a:gd name="connsiteY105" fmla="*/ 137160 h 285083"/>
              <a:gd name="connsiteX106" fmla="*/ 632032 w 1246536"/>
              <a:gd name="connsiteY106" fmla="*/ 150733 h 285083"/>
              <a:gd name="connsiteX107" fmla="*/ 595170 w 1246536"/>
              <a:gd name="connsiteY107" fmla="*/ 32671 h 285083"/>
              <a:gd name="connsiteX108" fmla="*/ 595170 w 1246536"/>
              <a:gd name="connsiteY108" fmla="*/ 158544 h 285083"/>
              <a:gd name="connsiteX109" fmla="*/ 561308 w 1246536"/>
              <a:gd name="connsiteY109" fmla="*/ 165735 h 285083"/>
              <a:gd name="connsiteX110" fmla="*/ 561308 w 1246536"/>
              <a:gd name="connsiteY110" fmla="*/ 28575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681"/>
                </a:moveTo>
                <a:cubicBezTo>
                  <a:pt x="791766" y="121491"/>
                  <a:pt x="808530" y="124254"/>
                  <a:pt x="808530" y="87487"/>
                </a:cubicBezTo>
                <a:cubicBezTo>
                  <a:pt x="808530" y="50721"/>
                  <a:pt x="791623" y="46339"/>
                  <a:pt x="769239" y="41577"/>
                </a:cubicBezTo>
                <a:lnTo>
                  <a:pt x="752856" y="38100"/>
                </a:lnTo>
                <a:lnTo>
                  <a:pt x="752856" y="113205"/>
                </a:lnTo>
                <a:cubicBezTo>
                  <a:pt x="752856" y="113205"/>
                  <a:pt x="769239" y="116681"/>
                  <a:pt x="769239" y="116681"/>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579"/>
                </a:moveTo>
                <a:cubicBezTo>
                  <a:pt x="1068944" y="71628"/>
                  <a:pt x="1094994" y="107918"/>
                  <a:pt x="1094994" y="148399"/>
                </a:cubicBezTo>
                <a:cubicBezTo>
                  <a:pt x="1094994" y="189071"/>
                  <a:pt x="1068944" y="214265"/>
                  <a:pt x="1026319" y="205216"/>
                </a:cubicBezTo>
                <a:cubicBezTo>
                  <a:pt x="983504" y="196120"/>
                  <a:pt x="957263" y="159782"/>
                  <a:pt x="957263" y="119158"/>
                </a:cubicBezTo>
                <a:cubicBezTo>
                  <a:pt x="957263" y="78676"/>
                  <a:pt x="983504" y="53530"/>
                  <a:pt x="1026319" y="62627"/>
                </a:cubicBezTo>
                <a:moveTo>
                  <a:pt x="1026319" y="173117"/>
                </a:moveTo>
                <a:cubicBezTo>
                  <a:pt x="1049036" y="177927"/>
                  <a:pt x="1060180" y="165925"/>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881"/>
                </a:moveTo>
                <a:lnTo>
                  <a:pt x="72819" y="144875"/>
                </a:lnTo>
                <a:lnTo>
                  <a:pt x="57198" y="200549"/>
                </a:lnTo>
                <a:lnTo>
                  <a:pt x="88488" y="193881"/>
                </a:lnTo>
                <a:close/>
                <a:moveTo>
                  <a:pt x="214646" y="242173"/>
                </a:moveTo>
                <a:cubicBezTo>
                  <a:pt x="168307" y="252032"/>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6"/>
                </a:cubicBezTo>
                <a:moveTo>
                  <a:pt x="283702" y="156067"/>
                </a:moveTo>
                <a:cubicBezTo>
                  <a:pt x="283702" y="115586"/>
                  <a:pt x="310325" y="79200"/>
                  <a:pt x="353330" y="70056"/>
                </a:cubicBezTo>
                <a:cubicBezTo>
                  <a:pt x="390906" y="62055"/>
                  <a:pt x="415862" y="77962"/>
                  <a:pt x="419767" y="111585"/>
                </a:cubicBezTo>
                <a:lnTo>
                  <a:pt x="384953" y="118967"/>
                </a:lnTo>
                <a:cubicBezTo>
                  <a:pt x="382143" y="104775"/>
                  <a:pt x="370047" y="98584"/>
                  <a:pt x="353473" y="102108"/>
                </a:cubicBezTo>
                <a:cubicBezTo>
                  <a:pt x="333185" y="106442"/>
                  <a:pt x="318659" y="121587"/>
                  <a:pt x="318659" y="148590"/>
                </a:cubicBezTo>
                <a:cubicBezTo>
                  <a:pt x="318659" y="175832"/>
                  <a:pt x="333185" y="184785"/>
                  <a:pt x="353473" y="180499"/>
                </a:cubicBezTo>
                <a:cubicBezTo>
                  <a:pt x="370047" y="176974"/>
                  <a:pt x="382143" y="165449"/>
                  <a:pt x="384953" y="150066"/>
                </a:cubicBezTo>
                <a:lnTo>
                  <a:pt x="419767" y="142685"/>
                </a:lnTo>
                <a:cubicBezTo>
                  <a:pt x="415862" y="178165"/>
                  <a:pt x="390906" y="204645"/>
                  <a:pt x="353330" y="212646"/>
                </a:cubicBezTo>
                <a:cubicBezTo>
                  <a:pt x="310325" y="221790"/>
                  <a:pt x="283702" y="196691"/>
                  <a:pt x="283702" y="156067"/>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575"/>
                </a:moveTo>
                <a:lnTo>
                  <a:pt x="625173" y="15002"/>
                </a:lnTo>
                <a:lnTo>
                  <a:pt x="662035" y="133064"/>
                </a:lnTo>
                <a:lnTo>
                  <a:pt x="662035" y="7191"/>
                </a:lnTo>
                <a:cubicBezTo>
                  <a:pt x="662035" y="7191"/>
                  <a:pt x="695897" y="0"/>
                  <a:pt x="695897" y="0"/>
                </a:cubicBezTo>
                <a:lnTo>
                  <a:pt x="695897" y="137160"/>
                </a:lnTo>
                <a:cubicBezTo>
                  <a:pt x="695897" y="137160"/>
                  <a:pt x="632032" y="150733"/>
                  <a:pt x="632032" y="150733"/>
                </a:cubicBezTo>
                <a:lnTo>
                  <a:pt x="595170" y="32671"/>
                </a:lnTo>
                <a:lnTo>
                  <a:pt x="595170" y="158544"/>
                </a:lnTo>
                <a:cubicBezTo>
                  <a:pt x="595170" y="158544"/>
                  <a:pt x="561308" y="165735"/>
                  <a:pt x="561308" y="165735"/>
                </a:cubicBezTo>
                <a:lnTo>
                  <a:pt x="561308" y="28575"/>
                </a:lnTo>
                <a:close/>
              </a:path>
            </a:pathLst>
          </a:custGeom>
          <a:solidFill>
            <a:srgbClr val="FFFFFF"/>
          </a:solidFill>
          <a:ln w="4763" cap="flat">
            <a:noFill/>
            <a:prstDash val="solid"/>
            <a:miter/>
          </a:ln>
        </p:spPr>
        <p:txBody>
          <a:bodyPr rtlCol="0" anchor="ctr"/>
          <a:lstStyle/>
          <a:p>
            <a:endParaRPr lang="en-AU" sz="1600"/>
          </a:p>
        </p:txBody>
      </p:sp>
      <p:grpSp>
        <p:nvGrpSpPr>
          <p:cNvPr id="9" name="Graphic 3">
            <a:extLst>
              <a:ext uri="{FF2B5EF4-FFF2-40B4-BE49-F238E27FC236}">
                <a16:creationId xmlns:a16="http://schemas.microsoft.com/office/drawing/2014/main" id="{25454EBB-7085-CB43-39CE-D674AA4E5629}"/>
              </a:ext>
            </a:extLst>
          </p:cNvPr>
          <p:cNvGrpSpPr/>
          <p:nvPr/>
        </p:nvGrpSpPr>
        <p:grpSpPr>
          <a:xfrm>
            <a:off x="248284" y="864934"/>
            <a:ext cx="985709" cy="97980"/>
            <a:chOff x="186213" y="648700"/>
            <a:chExt cx="739282" cy="73485"/>
          </a:xfrm>
          <a:solidFill>
            <a:srgbClr val="FFFFFF"/>
          </a:solidFill>
        </p:grpSpPr>
        <p:sp>
          <p:nvSpPr>
            <p:cNvPr id="10" name="Freeform: Shape 9">
              <a:extLst>
                <a:ext uri="{FF2B5EF4-FFF2-40B4-BE49-F238E27FC236}">
                  <a16:creationId xmlns:a16="http://schemas.microsoft.com/office/drawing/2014/main" id="{197C9810-4943-29F7-705F-C0339B37A60B}"/>
                </a:ext>
              </a:extLst>
            </p:cNvPr>
            <p:cNvSpPr/>
            <p:nvPr/>
          </p:nvSpPr>
          <p:spPr>
            <a:xfrm>
              <a:off x="186213" y="668274"/>
              <a:ext cx="46386" cy="53911"/>
            </a:xfrm>
            <a:custGeom>
              <a:avLst/>
              <a:gdLst>
                <a:gd name="connsiteX0" fmla="*/ 16574 w 46386"/>
                <a:gd name="connsiteY0" fmla="*/ 53864 h 53911"/>
                <a:gd name="connsiteX1" fmla="*/ 8334 w 46386"/>
                <a:gd name="connsiteY1" fmla="*/ 52197 h 53911"/>
                <a:gd name="connsiteX2" fmla="*/ 2286 w 46386"/>
                <a:gd name="connsiteY2" fmla="*/ 47101 h 53911"/>
                <a:gd name="connsiteX3" fmla="*/ 0 w 46386"/>
                <a:gd name="connsiteY3" fmla="*/ 38624 h 53911"/>
                <a:gd name="connsiteX4" fmla="*/ 4334 w 46386"/>
                <a:gd name="connsiteY4" fmla="*/ 27861 h 53911"/>
                <a:gd name="connsiteX5" fmla="*/ 16574 w 46386"/>
                <a:gd name="connsiteY5" fmla="*/ 22908 h 53911"/>
                <a:gd name="connsiteX6" fmla="*/ 35052 w 46386"/>
                <a:gd name="connsiteY6" fmla="*/ 21431 h 53911"/>
                <a:gd name="connsiteX7" fmla="*/ 35052 w 46386"/>
                <a:gd name="connsiteY7" fmla="*/ 18240 h 53911"/>
                <a:gd name="connsiteX8" fmla="*/ 32147 w 46386"/>
                <a:gd name="connsiteY8" fmla="*/ 10239 h 53911"/>
                <a:gd name="connsiteX9" fmla="*/ 24813 w 46386"/>
                <a:gd name="connsiteY9" fmla="*/ 8049 h 53911"/>
                <a:gd name="connsiteX10" fmla="*/ 16812 w 46386"/>
                <a:gd name="connsiteY10" fmla="*/ 10382 h 53911"/>
                <a:gd name="connsiteX11" fmla="*/ 13621 w 46386"/>
                <a:gd name="connsiteY11" fmla="*/ 17907 h 53911"/>
                <a:gd name="connsiteX12" fmla="*/ 2667 w 46386"/>
                <a:gd name="connsiteY12" fmla="*/ 17907 h 53911"/>
                <a:gd name="connsiteX13" fmla="*/ 5477 w 46386"/>
                <a:gd name="connsiteY13" fmla="*/ 7477 h 53911"/>
                <a:gd name="connsiteX14" fmla="*/ 13287 w 46386"/>
                <a:gd name="connsiteY14" fmla="*/ 1762 h 53911"/>
                <a:gd name="connsiteX15" fmla="*/ 24860 w 46386"/>
                <a:gd name="connsiteY15" fmla="*/ 0 h 53911"/>
                <a:gd name="connsiteX16" fmla="*/ 33195 w 46386"/>
                <a:gd name="connsiteY16" fmla="*/ 810 h 53911"/>
                <a:gd name="connsiteX17" fmla="*/ 40053 w 46386"/>
                <a:gd name="connsiteY17" fmla="*/ 3619 h 53911"/>
                <a:gd name="connsiteX18" fmla="*/ 44720 w 46386"/>
                <a:gd name="connsiteY18" fmla="*/ 9144 h 53911"/>
                <a:gd name="connsiteX19" fmla="*/ 46387 w 46386"/>
                <a:gd name="connsiteY19" fmla="*/ 18097 h 53911"/>
                <a:gd name="connsiteX20" fmla="*/ 46387 w 46386"/>
                <a:gd name="connsiteY20" fmla="*/ 53007 h 53911"/>
                <a:gd name="connsiteX21" fmla="*/ 35576 w 46386"/>
                <a:gd name="connsiteY21" fmla="*/ 53007 h 53911"/>
                <a:gd name="connsiteX22" fmla="*/ 35147 w 46386"/>
                <a:gd name="connsiteY22" fmla="*/ 45672 h 53911"/>
                <a:gd name="connsiteX23" fmla="*/ 27146 w 46386"/>
                <a:gd name="connsiteY23" fmla="*/ 51721 h 53911"/>
                <a:gd name="connsiteX24" fmla="*/ 16574 w 46386"/>
                <a:gd name="connsiteY24" fmla="*/ 53911 h 53911"/>
                <a:gd name="connsiteX25" fmla="*/ 20050 w 46386"/>
                <a:gd name="connsiteY25" fmla="*/ 45672 h 53911"/>
                <a:gd name="connsiteX26" fmla="*/ 28623 w 46386"/>
                <a:gd name="connsiteY26" fmla="*/ 43386 h 53911"/>
                <a:gd name="connsiteX27" fmla="*/ 34909 w 46386"/>
                <a:gd name="connsiteY27" fmla="*/ 37767 h 53911"/>
                <a:gd name="connsiteX28" fmla="*/ 34909 w 46386"/>
                <a:gd name="connsiteY28" fmla="*/ 28289 h 53911"/>
                <a:gd name="connsiteX29" fmla="*/ 16859 w 46386"/>
                <a:gd name="connsiteY29" fmla="*/ 30623 h 53911"/>
                <a:gd name="connsiteX30" fmla="*/ 11525 w 46386"/>
                <a:gd name="connsiteY30" fmla="*/ 38052 h 53911"/>
                <a:gd name="connsiteX31" fmla="*/ 13811 w 46386"/>
                <a:gd name="connsiteY31" fmla="*/ 43672 h 53911"/>
                <a:gd name="connsiteX32" fmla="*/ 20098 w 46386"/>
                <a:gd name="connsiteY32" fmla="*/ 45672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 h="53911">
                  <a:moveTo>
                    <a:pt x="16574" y="53864"/>
                  </a:moveTo>
                  <a:cubicBezTo>
                    <a:pt x="13573" y="53864"/>
                    <a:pt x="10811" y="53292"/>
                    <a:pt x="8334" y="52197"/>
                  </a:cubicBezTo>
                  <a:cubicBezTo>
                    <a:pt x="5810" y="51054"/>
                    <a:pt x="3810" y="49387"/>
                    <a:pt x="2286" y="47101"/>
                  </a:cubicBezTo>
                  <a:cubicBezTo>
                    <a:pt x="762" y="44863"/>
                    <a:pt x="0" y="42005"/>
                    <a:pt x="0" y="38624"/>
                  </a:cubicBezTo>
                  <a:cubicBezTo>
                    <a:pt x="0" y="33861"/>
                    <a:pt x="1429" y="30289"/>
                    <a:pt x="4334" y="27861"/>
                  </a:cubicBezTo>
                  <a:cubicBezTo>
                    <a:pt x="7239" y="25432"/>
                    <a:pt x="11335" y="23765"/>
                    <a:pt x="16574" y="22908"/>
                  </a:cubicBezTo>
                  <a:cubicBezTo>
                    <a:pt x="21812" y="22050"/>
                    <a:pt x="28004" y="21526"/>
                    <a:pt x="35052" y="21431"/>
                  </a:cubicBezTo>
                  <a:lnTo>
                    <a:pt x="35052" y="18240"/>
                  </a:lnTo>
                  <a:cubicBezTo>
                    <a:pt x="35052" y="14335"/>
                    <a:pt x="34100" y="11668"/>
                    <a:pt x="32147" y="10239"/>
                  </a:cubicBezTo>
                  <a:cubicBezTo>
                    <a:pt x="30242" y="8763"/>
                    <a:pt x="27765" y="8049"/>
                    <a:pt x="24813" y="8049"/>
                  </a:cubicBezTo>
                  <a:cubicBezTo>
                    <a:pt x="21622" y="8049"/>
                    <a:pt x="18955" y="8811"/>
                    <a:pt x="16812" y="10382"/>
                  </a:cubicBezTo>
                  <a:cubicBezTo>
                    <a:pt x="14669" y="11954"/>
                    <a:pt x="13621" y="14478"/>
                    <a:pt x="13621" y="17907"/>
                  </a:cubicBezTo>
                  <a:lnTo>
                    <a:pt x="2667" y="17907"/>
                  </a:lnTo>
                  <a:cubicBezTo>
                    <a:pt x="2667" y="13573"/>
                    <a:pt x="3620" y="10096"/>
                    <a:pt x="5477" y="7477"/>
                  </a:cubicBezTo>
                  <a:cubicBezTo>
                    <a:pt x="7334" y="4858"/>
                    <a:pt x="9954" y="2953"/>
                    <a:pt x="13287" y="1762"/>
                  </a:cubicBezTo>
                  <a:cubicBezTo>
                    <a:pt x="16621" y="571"/>
                    <a:pt x="20479" y="0"/>
                    <a:pt x="24860" y="0"/>
                  </a:cubicBezTo>
                  <a:cubicBezTo>
                    <a:pt x="27813" y="0"/>
                    <a:pt x="30623" y="286"/>
                    <a:pt x="33195" y="810"/>
                  </a:cubicBezTo>
                  <a:cubicBezTo>
                    <a:pt x="35814" y="1333"/>
                    <a:pt x="38100" y="2286"/>
                    <a:pt x="40053" y="3619"/>
                  </a:cubicBezTo>
                  <a:cubicBezTo>
                    <a:pt x="42053" y="4953"/>
                    <a:pt x="43577" y="6810"/>
                    <a:pt x="44720" y="9144"/>
                  </a:cubicBezTo>
                  <a:cubicBezTo>
                    <a:pt x="45863" y="11478"/>
                    <a:pt x="46387" y="14478"/>
                    <a:pt x="46387" y="18097"/>
                  </a:cubicBezTo>
                  <a:lnTo>
                    <a:pt x="46387" y="53007"/>
                  </a:lnTo>
                  <a:lnTo>
                    <a:pt x="35576" y="53007"/>
                  </a:lnTo>
                  <a:lnTo>
                    <a:pt x="35147" y="45672"/>
                  </a:lnTo>
                  <a:cubicBezTo>
                    <a:pt x="32861" y="48244"/>
                    <a:pt x="30194" y="50244"/>
                    <a:pt x="27146" y="51721"/>
                  </a:cubicBezTo>
                  <a:cubicBezTo>
                    <a:pt x="24098" y="53197"/>
                    <a:pt x="20574" y="53911"/>
                    <a:pt x="16574" y="53911"/>
                  </a:cubicBezTo>
                  <a:close/>
                  <a:moveTo>
                    <a:pt x="20050" y="45672"/>
                  </a:moveTo>
                  <a:cubicBezTo>
                    <a:pt x="23193" y="45672"/>
                    <a:pt x="26051" y="44910"/>
                    <a:pt x="28623" y="43386"/>
                  </a:cubicBezTo>
                  <a:cubicBezTo>
                    <a:pt x="31194" y="41862"/>
                    <a:pt x="33290" y="40005"/>
                    <a:pt x="34909" y="37767"/>
                  </a:cubicBezTo>
                  <a:lnTo>
                    <a:pt x="34909" y="28289"/>
                  </a:lnTo>
                  <a:cubicBezTo>
                    <a:pt x="26432" y="28289"/>
                    <a:pt x="20384" y="29099"/>
                    <a:pt x="16859" y="30623"/>
                  </a:cubicBezTo>
                  <a:cubicBezTo>
                    <a:pt x="13287" y="32147"/>
                    <a:pt x="11525" y="34623"/>
                    <a:pt x="11525" y="38052"/>
                  </a:cubicBezTo>
                  <a:cubicBezTo>
                    <a:pt x="11525" y="40481"/>
                    <a:pt x="12287" y="42339"/>
                    <a:pt x="13811" y="43672"/>
                  </a:cubicBezTo>
                  <a:cubicBezTo>
                    <a:pt x="15335" y="45006"/>
                    <a:pt x="17431" y="45672"/>
                    <a:pt x="20098" y="45672"/>
                  </a:cubicBezTo>
                  <a:close/>
                </a:path>
              </a:pathLst>
            </a:custGeom>
            <a:solidFill>
              <a:srgbClr val="FFFFFF"/>
            </a:solidFill>
            <a:ln w="4763" cap="flat">
              <a:noFill/>
              <a:prstDash val="solid"/>
              <a:miter/>
            </a:ln>
          </p:spPr>
          <p:txBody>
            <a:bodyPr rtlCol="0" anchor="ctr"/>
            <a:lstStyle/>
            <a:p>
              <a:endParaRPr lang="en-AU" sz="1600"/>
            </a:p>
          </p:txBody>
        </p:sp>
        <p:sp>
          <p:nvSpPr>
            <p:cNvPr id="11" name="Freeform: Shape 10">
              <a:extLst>
                <a:ext uri="{FF2B5EF4-FFF2-40B4-BE49-F238E27FC236}">
                  <a16:creationId xmlns:a16="http://schemas.microsoft.com/office/drawing/2014/main" id="{8E39AEE8-43FC-FCE4-10BD-CE45B0E1AB54}"/>
                </a:ext>
              </a:extLst>
            </p:cNvPr>
            <p:cNvSpPr/>
            <p:nvPr/>
          </p:nvSpPr>
          <p:spPr>
            <a:xfrm>
              <a:off x="245459" y="668226"/>
              <a:ext cx="44195" cy="53959"/>
            </a:xfrm>
            <a:custGeom>
              <a:avLst/>
              <a:gdLst>
                <a:gd name="connsiteX0" fmla="*/ 22527 w 44195"/>
                <a:gd name="connsiteY0" fmla="*/ 53959 h 53959"/>
                <a:gd name="connsiteX1" fmla="*/ 14097 w 44195"/>
                <a:gd name="connsiteY1" fmla="*/ 53102 h 53959"/>
                <a:gd name="connsiteX2" fmla="*/ 6906 w 44195"/>
                <a:gd name="connsiteY2" fmla="*/ 50197 h 53959"/>
                <a:gd name="connsiteX3" fmla="*/ 1857 w 44195"/>
                <a:gd name="connsiteY3" fmla="*/ 44815 h 53959"/>
                <a:gd name="connsiteX4" fmla="*/ 0 w 44195"/>
                <a:gd name="connsiteY4" fmla="*/ 36528 h 53959"/>
                <a:gd name="connsiteX5" fmla="*/ 10906 w 44195"/>
                <a:gd name="connsiteY5" fmla="*/ 36528 h 53959"/>
                <a:gd name="connsiteX6" fmla="*/ 14335 w 44195"/>
                <a:gd name="connsiteY6" fmla="*/ 43863 h 53959"/>
                <a:gd name="connsiteX7" fmla="*/ 22622 w 44195"/>
                <a:gd name="connsiteY7" fmla="*/ 45958 h 53959"/>
                <a:gd name="connsiteX8" fmla="*/ 30004 w 44195"/>
                <a:gd name="connsiteY8" fmla="*/ 44339 h 53959"/>
                <a:gd name="connsiteX9" fmla="*/ 32766 w 44195"/>
                <a:gd name="connsiteY9" fmla="*/ 38910 h 53959"/>
                <a:gd name="connsiteX10" fmla="*/ 29956 w 44195"/>
                <a:gd name="connsiteY10" fmla="*/ 33861 h 53959"/>
                <a:gd name="connsiteX11" fmla="*/ 20050 w 44195"/>
                <a:gd name="connsiteY11" fmla="*/ 30623 h 53959"/>
                <a:gd name="connsiteX12" fmla="*/ 9954 w 44195"/>
                <a:gd name="connsiteY12" fmla="*/ 27289 h 53959"/>
                <a:gd name="connsiteX13" fmla="*/ 3429 w 44195"/>
                <a:gd name="connsiteY13" fmla="*/ 22336 h 53959"/>
                <a:gd name="connsiteX14" fmla="*/ 1143 w 44195"/>
                <a:gd name="connsiteY14" fmla="*/ 14430 h 53959"/>
                <a:gd name="connsiteX15" fmla="*/ 2810 w 44195"/>
                <a:gd name="connsiteY15" fmla="*/ 7953 h 53959"/>
                <a:gd name="connsiteX16" fmla="*/ 7382 w 44195"/>
                <a:gd name="connsiteY16" fmla="*/ 3477 h 53959"/>
                <a:gd name="connsiteX17" fmla="*/ 14002 w 44195"/>
                <a:gd name="connsiteY17" fmla="*/ 857 h 53959"/>
                <a:gd name="connsiteX18" fmla="*/ 21907 w 44195"/>
                <a:gd name="connsiteY18" fmla="*/ 0 h 53959"/>
                <a:gd name="connsiteX19" fmla="*/ 29670 w 44195"/>
                <a:gd name="connsiteY19" fmla="*/ 905 h 53959"/>
                <a:gd name="connsiteX20" fmla="*/ 36338 w 44195"/>
                <a:gd name="connsiteY20" fmla="*/ 3762 h 53959"/>
                <a:gd name="connsiteX21" fmla="*/ 41005 w 44195"/>
                <a:gd name="connsiteY21" fmla="*/ 8954 h 53959"/>
                <a:gd name="connsiteX22" fmla="*/ 42720 w 44195"/>
                <a:gd name="connsiteY22" fmla="*/ 16812 h 53959"/>
                <a:gd name="connsiteX23" fmla="*/ 31861 w 44195"/>
                <a:gd name="connsiteY23" fmla="*/ 16812 h 53959"/>
                <a:gd name="connsiteX24" fmla="*/ 28908 w 44195"/>
                <a:gd name="connsiteY24" fmla="*/ 10096 h 53959"/>
                <a:gd name="connsiteX25" fmla="*/ 21907 w 44195"/>
                <a:gd name="connsiteY25" fmla="*/ 8144 h 53959"/>
                <a:gd name="connsiteX26" fmla="*/ 15097 w 44195"/>
                <a:gd name="connsiteY26" fmla="*/ 9525 h 53959"/>
                <a:gd name="connsiteX27" fmla="*/ 12573 w 44195"/>
                <a:gd name="connsiteY27" fmla="*/ 14002 h 53959"/>
                <a:gd name="connsiteX28" fmla="*/ 13906 w 44195"/>
                <a:gd name="connsiteY28" fmla="*/ 17002 h 53959"/>
                <a:gd name="connsiteX29" fmla="*/ 18288 w 44195"/>
                <a:gd name="connsiteY29" fmla="*/ 19288 h 53959"/>
                <a:gd name="connsiteX30" fmla="*/ 26384 w 44195"/>
                <a:gd name="connsiteY30" fmla="*/ 21527 h 53959"/>
                <a:gd name="connsiteX31" fmla="*/ 35862 w 44195"/>
                <a:gd name="connsiteY31" fmla="*/ 24717 h 53959"/>
                <a:gd name="connsiteX32" fmla="*/ 42053 w 44195"/>
                <a:gd name="connsiteY32" fmla="*/ 29670 h 53959"/>
                <a:gd name="connsiteX33" fmla="*/ 44196 w 44195"/>
                <a:gd name="connsiteY33" fmla="*/ 37671 h 53959"/>
                <a:gd name="connsiteX34" fmla="*/ 42481 w 44195"/>
                <a:gd name="connsiteY34" fmla="*/ 45148 h 53959"/>
                <a:gd name="connsiteX35" fmla="*/ 37767 w 44195"/>
                <a:gd name="connsiteY35" fmla="*/ 50197 h 53959"/>
                <a:gd name="connsiteX36" fmla="*/ 30861 w 44195"/>
                <a:gd name="connsiteY36" fmla="*/ 53054 h 53959"/>
                <a:gd name="connsiteX37" fmla="*/ 22527 w 44195"/>
                <a:gd name="connsiteY37" fmla="*/ 53959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95" h="53959">
                  <a:moveTo>
                    <a:pt x="22527" y="53959"/>
                  </a:moveTo>
                  <a:cubicBezTo>
                    <a:pt x="19621" y="53959"/>
                    <a:pt x="16812" y="53673"/>
                    <a:pt x="14097" y="53102"/>
                  </a:cubicBezTo>
                  <a:cubicBezTo>
                    <a:pt x="11430" y="52530"/>
                    <a:pt x="9001" y="51530"/>
                    <a:pt x="6906" y="50197"/>
                  </a:cubicBezTo>
                  <a:cubicBezTo>
                    <a:pt x="4810" y="48863"/>
                    <a:pt x="3096" y="47054"/>
                    <a:pt x="1857" y="44815"/>
                  </a:cubicBezTo>
                  <a:cubicBezTo>
                    <a:pt x="619" y="42577"/>
                    <a:pt x="0" y="39815"/>
                    <a:pt x="0" y="36528"/>
                  </a:cubicBezTo>
                  <a:lnTo>
                    <a:pt x="10906" y="36528"/>
                  </a:lnTo>
                  <a:cubicBezTo>
                    <a:pt x="10906" y="40005"/>
                    <a:pt x="12049" y="42481"/>
                    <a:pt x="14335" y="43863"/>
                  </a:cubicBezTo>
                  <a:cubicBezTo>
                    <a:pt x="16621" y="45244"/>
                    <a:pt x="19383" y="45958"/>
                    <a:pt x="22622" y="45958"/>
                  </a:cubicBezTo>
                  <a:cubicBezTo>
                    <a:pt x="25670" y="45958"/>
                    <a:pt x="28146" y="45434"/>
                    <a:pt x="30004" y="44339"/>
                  </a:cubicBezTo>
                  <a:cubicBezTo>
                    <a:pt x="31861" y="43244"/>
                    <a:pt x="32766" y="41434"/>
                    <a:pt x="32766" y="38910"/>
                  </a:cubicBezTo>
                  <a:cubicBezTo>
                    <a:pt x="32766" y="36671"/>
                    <a:pt x="31814" y="35004"/>
                    <a:pt x="29956" y="33861"/>
                  </a:cubicBezTo>
                  <a:cubicBezTo>
                    <a:pt x="28051" y="32766"/>
                    <a:pt x="24765" y="31671"/>
                    <a:pt x="20050" y="30623"/>
                  </a:cubicBezTo>
                  <a:cubicBezTo>
                    <a:pt x="16145" y="29670"/>
                    <a:pt x="12811" y="28575"/>
                    <a:pt x="9954" y="27289"/>
                  </a:cubicBezTo>
                  <a:cubicBezTo>
                    <a:pt x="7096" y="26003"/>
                    <a:pt x="4953" y="24384"/>
                    <a:pt x="3429" y="22336"/>
                  </a:cubicBezTo>
                  <a:cubicBezTo>
                    <a:pt x="1905" y="20288"/>
                    <a:pt x="1143" y="17669"/>
                    <a:pt x="1143" y="14430"/>
                  </a:cubicBezTo>
                  <a:cubicBezTo>
                    <a:pt x="1143" y="11954"/>
                    <a:pt x="1715" y="9763"/>
                    <a:pt x="2810" y="7953"/>
                  </a:cubicBezTo>
                  <a:cubicBezTo>
                    <a:pt x="3905" y="6144"/>
                    <a:pt x="5477" y="4620"/>
                    <a:pt x="7382" y="3477"/>
                  </a:cubicBezTo>
                  <a:cubicBezTo>
                    <a:pt x="9287" y="2286"/>
                    <a:pt x="11525" y="1429"/>
                    <a:pt x="14002" y="857"/>
                  </a:cubicBezTo>
                  <a:cubicBezTo>
                    <a:pt x="16478" y="286"/>
                    <a:pt x="19145" y="0"/>
                    <a:pt x="21907" y="0"/>
                  </a:cubicBezTo>
                  <a:cubicBezTo>
                    <a:pt x="24670" y="0"/>
                    <a:pt x="27146" y="286"/>
                    <a:pt x="29670" y="905"/>
                  </a:cubicBezTo>
                  <a:cubicBezTo>
                    <a:pt x="32147" y="1476"/>
                    <a:pt x="34385" y="2429"/>
                    <a:pt x="36338" y="3762"/>
                  </a:cubicBezTo>
                  <a:cubicBezTo>
                    <a:pt x="38291" y="5096"/>
                    <a:pt x="39862" y="6810"/>
                    <a:pt x="41005" y="8954"/>
                  </a:cubicBezTo>
                  <a:cubicBezTo>
                    <a:pt x="42148" y="11097"/>
                    <a:pt x="42720" y="13716"/>
                    <a:pt x="42720" y="16812"/>
                  </a:cubicBezTo>
                  <a:lnTo>
                    <a:pt x="31861" y="16812"/>
                  </a:lnTo>
                  <a:cubicBezTo>
                    <a:pt x="31861" y="13621"/>
                    <a:pt x="30861" y="11382"/>
                    <a:pt x="28908" y="10096"/>
                  </a:cubicBezTo>
                  <a:cubicBezTo>
                    <a:pt x="26956" y="8811"/>
                    <a:pt x="24622" y="8144"/>
                    <a:pt x="21907" y="8144"/>
                  </a:cubicBezTo>
                  <a:cubicBezTo>
                    <a:pt x="19050" y="8144"/>
                    <a:pt x="16764" y="8620"/>
                    <a:pt x="15097" y="9525"/>
                  </a:cubicBezTo>
                  <a:cubicBezTo>
                    <a:pt x="13430" y="10430"/>
                    <a:pt x="12573" y="11954"/>
                    <a:pt x="12573" y="14002"/>
                  </a:cubicBezTo>
                  <a:cubicBezTo>
                    <a:pt x="12573" y="15192"/>
                    <a:pt x="13002" y="16193"/>
                    <a:pt x="13906" y="17002"/>
                  </a:cubicBezTo>
                  <a:cubicBezTo>
                    <a:pt x="14811" y="17812"/>
                    <a:pt x="16240" y="18621"/>
                    <a:pt x="18288" y="19288"/>
                  </a:cubicBezTo>
                  <a:cubicBezTo>
                    <a:pt x="20288" y="20002"/>
                    <a:pt x="23003" y="20717"/>
                    <a:pt x="26384" y="21527"/>
                  </a:cubicBezTo>
                  <a:cubicBezTo>
                    <a:pt x="30004" y="22384"/>
                    <a:pt x="33195" y="23431"/>
                    <a:pt x="35862" y="24717"/>
                  </a:cubicBezTo>
                  <a:cubicBezTo>
                    <a:pt x="38529" y="26003"/>
                    <a:pt x="40577" y="27623"/>
                    <a:pt x="42053" y="29670"/>
                  </a:cubicBezTo>
                  <a:cubicBezTo>
                    <a:pt x="43529" y="31718"/>
                    <a:pt x="44196" y="34385"/>
                    <a:pt x="44196" y="37671"/>
                  </a:cubicBezTo>
                  <a:cubicBezTo>
                    <a:pt x="44196" y="40577"/>
                    <a:pt x="43625" y="43101"/>
                    <a:pt x="42481" y="45148"/>
                  </a:cubicBezTo>
                  <a:cubicBezTo>
                    <a:pt x="41339" y="47196"/>
                    <a:pt x="39767" y="48911"/>
                    <a:pt x="37767" y="50197"/>
                  </a:cubicBezTo>
                  <a:cubicBezTo>
                    <a:pt x="35766" y="51483"/>
                    <a:pt x="33480" y="52435"/>
                    <a:pt x="30861" y="53054"/>
                  </a:cubicBezTo>
                  <a:cubicBezTo>
                    <a:pt x="28242" y="53673"/>
                    <a:pt x="25479" y="53959"/>
                    <a:pt x="22527" y="53959"/>
                  </a:cubicBezTo>
                  <a:close/>
                </a:path>
              </a:pathLst>
            </a:custGeom>
            <a:solidFill>
              <a:srgbClr val="FFFFFF"/>
            </a:solidFill>
            <a:ln w="4763" cap="flat">
              <a:noFill/>
              <a:prstDash val="solid"/>
              <a:miter/>
            </a:ln>
          </p:spPr>
          <p:txBody>
            <a:bodyPr rtlCol="0" anchor="ctr"/>
            <a:lstStyle/>
            <a:p>
              <a:endParaRPr lang="en-AU" sz="1600"/>
            </a:p>
          </p:txBody>
        </p:sp>
        <p:sp>
          <p:nvSpPr>
            <p:cNvPr id="12" name="Freeform: Shape 11">
              <a:extLst>
                <a:ext uri="{FF2B5EF4-FFF2-40B4-BE49-F238E27FC236}">
                  <a16:creationId xmlns:a16="http://schemas.microsoft.com/office/drawing/2014/main" id="{03551208-ED6C-4B6A-B61C-604B959B664F}"/>
                </a:ext>
              </a:extLst>
            </p:cNvPr>
            <p:cNvSpPr/>
            <p:nvPr/>
          </p:nvSpPr>
          <p:spPr>
            <a:xfrm>
              <a:off x="299466"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5 w 48291"/>
                <a:gd name="connsiteY9" fmla="*/ 18859 h 53863"/>
                <a:gd name="connsiteX10" fmla="*/ 36528 w 48291"/>
                <a:gd name="connsiteY10" fmla="*/ 18859 h 53863"/>
                <a:gd name="connsiteX11" fmla="*/ 33337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6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5" y="18859"/>
                  </a:cubicBezTo>
                  <a:lnTo>
                    <a:pt x="36528" y="18859"/>
                  </a:lnTo>
                  <a:cubicBezTo>
                    <a:pt x="36338" y="15811"/>
                    <a:pt x="35290" y="13430"/>
                    <a:pt x="33337"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6" y="42672"/>
                  </a:cubicBezTo>
                  <a:cubicBezTo>
                    <a:pt x="19717" y="44053"/>
                    <a:pt x="22193" y="44767"/>
                    <a:pt x="25289" y="44767"/>
                  </a:cubicBezTo>
                  <a:cubicBezTo>
                    <a:pt x="28765" y="44767"/>
                    <a:pt x="31575" y="43863"/>
                    <a:pt x="33671" y="42005"/>
                  </a:cubicBezTo>
                  <a:cubicBezTo>
                    <a:pt x="35766" y="40148"/>
                    <a:pt x="36862" y="37481"/>
                    <a:pt x="37005" y="34004"/>
                  </a:cubicBezTo>
                  <a:lnTo>
                    <a:pt x="48292" y="34004"/>
                  </a:lnTo>
                  <a:cubicBezTo>
                    <a:pt x="48196"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13" name="Freeform: Shape 12">
              <a:extLst>
                <a:ext uri="{FF2B5EF4-FFF2-40B4-BE49-F238E27FC236}">
                  <a16:creationId xmlns:a16="http://schemas.microsoft.com/office/drawing/2014/main" id="{A88C4AEE-EFAA-3D69-63B6-F38669C23D82}"/>
                </a:ext>
              </a:extLst>
            </p:cNvPr>
            <p:cNvSpPr/>
            <p:nvPr/>
          </p:nvSpPr>
          <p:spPr>
            <a:xfrm>
              <a:off x="358330" y="668274"/>
              <a:ext cx="48672" cy="53911"/>
            </a:xfrm>
            <a:custGeom>
              <a:avLst/>
              <a:gdLst>
                <a:gd name="connsiteX0" fmla="*/ 25575 w 48672"/>
                <a:gd name="connsiteY0" fmla="*/ 53911 h 53911"/>
                <a:gd name="connsiteX1" fmla="*/ 11335 w 48672"/>
                <a:gd name="connsiteY1" fmla="*/ 50530 h 53911"/>
                <a:gd name="connsiteX2" fmla="*/ 2810 w 48672"/>
                <a:gd name="connsiteY2" fmla="*/ 41005 h 53911"/>
                <a:gd name="connsiteX3" fmla="*/ 0 w 48672"/>
                <a:gd name="connsiteY3" fmla="*/ 26813 h 53911"/>
                <a:gd name="connsiteX4" fmla="*/ 2762 w 48672"/>
                <a:gd name="connsiteY4" fmla="*/ 12668 h 53911"/>
                <a:gd name="connsiteX5" fmla="*/ 11001 w 48672"/>
                <a:gd name="connsiteY5" fmla="*/ 3334 h 53911"/>
                <a:gd name="connsiteX6" fmla="*/ 24717 w 48672"/>
                <a:gd name="connsiteY6" fmla="*/ 0 h 53911"/>
                <a:gd name="connsiteX7" fmla="*/ 42243 w 48672"/>
                <a:gd name="connsiteY7" fmla="*/ 6620 h 53911"/>
                <a:gd name="connsiteX8" fmla="*/ 48673 w 48672"/>
                <a:gd name="connsiteY8" fmla="*/ 25527 h 53911"/>
                <a:gd name="connsiteX9" fmla="*/ 48578 w 48672"/>
                <a:gd name="connsiteY9" fmla="*/ 27384 h 53911"/>
                <a:gd name="connsiteX10" fmla="*/ 48387 w 48672"/>
                <a:gd name="connsiteY10" fmla="*/ 28956 h 53911"/>
                <a:gd name="connsiteX11" fmla="*/ 11573 w 48672"/>
                <a:gd name="connsiteY11" fmla="*/ 28956 h 53911"/>
                <a:gd name="connsiteX12" fmla="*/ 13049 w 48672"/>
                <a:gd name="connsiteY12" fmla="*/ 37100 h 53911"/>
                <a:gd name="connsiteX13" fmla="*/ 17574 w 48672"/>
                <a:gd name="connsiteY13" fmla="*/ 43053 h 53911"/>
                <a:gd name="connsiteX14" fmla="*/ 25670 w 48672"/>
                <a:gd name="connsiteY14" fmla="*/ 45291 h 53911"/>
                <a:gd name="connsiteX15" fmla="*/ 34052 w 48672"/>
                <a:gd name="connsiteY15" fmla="*/ 42910 h 53911"/>
                <a:gd name="connsiteX16" fmla="*/ 37243 w 48672"/>
                <a:gd name="connsiteY16" fmla="*/ 35862 h 53911"/>
                <a:gd name="connsiteX17" fmla="*/ 48625 w 48672"/>
                <a:gd name="connsiteY17" fmla="*/ 35862 h 53911"/>
                <a:gd name="connsiteX18" fmla="*/ 45482 w 48672"/>
                <a:gd name="connsiteY18" fmla="*/ 45672 h 53911"/>
                <a:gd name="connsiteX19" fmla="*/ 37576 w 48672"/>
                <a:gd name="connsiteY19" fmla="*/ 51816 h 53911"/>
                <a:gd name="connsiteX20" fmla="*/ 25622 w 48672"/>
                <a:gd name="connsiteY20" fmla="*/ 53911 h 53911"/>
                <a:gd name="connsiteX21" fmla="*/ 11621 w 48672"/>
                <a:gd name="connsiteY21" fmla="*/ 21241 h 53911"/>
                <a:gd name="connsiteX22" fmla="*/ 37100 w 48672"/>
                <a:gd name="connsiteY22" fmla="*/ 21241 h 53911"/>
                <a:gd name="connsiteX23" fmla="*/ 33576 w 48672"/>
                <a:gd name="connsiteY23" fmla="*/ 11668 h 53911"/>
                <a:gd name="connsiteX24" fmla="*/ 24622 w 48672"/>
                <a:gd name="connsiteY24" fmla="*/ 8382 h 53911"/>
                <a:gd name="connsiteX25" fmla="*/ 15478 w 48672"/>
                <a:gd name="connsiteY25" fmla="*/ 11716 h 53911"/>
                <a:gd name="connsiteX26" fmla="*/ 11621 w 48672"/>
                <a:gd name="connsiteY26" fmla="*/ 21288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672" h="53911">
                  <a:moveTo>
                    <a:pt x="25575" y="53911"/>
                  </a:moveTo>
                  <a:cubicBezTo>
                    <a:pt x="19860" y="53911"/>
                    <a:pt x="15145" y="52768"/>
                    <a:pt x="11335" y="50530"/>
                  </a:cubicBezTo>
                  <a:cubicBezTo>
                    <a:pt x="7525" y="48244"/>
                    <a:pt x="4715" y="45101"/>
                    <a:pt x="2810" y="41005"/>
                  </a:cubicBezTo>
                  <a:cubicBezTo>
                    <a:pt x="905" y="36909"/>
                    <a:pt x="0" y="32194"/>
                    <a:pt x="0" y="26813"/>
                  </a:cubicBezTo>
                  <a:cubicBezTo>
                    <a:pt x="0" y="21431"/>
                    <a:pt x="905" y="16669"/>
                    <a:pt x="2762" y="12668"/>
                  </a:cubicBezTo>
                  <a:cubicBezTo>
                    <a:pt x="4620" y="8668"/>
                    <a:pt x="7334" y="5524"/>
                    <a:pt x="11001" y="3334"/>
                  </a:cubicBezTo>
                  <a:cubicBezTo>
                    <a:pt x="14669" y="1095"/>
                    <a:pt x="19241" y="0"/>
                    <a:pt x="24717" y="0"/>
                  </a:cubicBezTo>
                  <a:cubicBezTo>
                    <a:pt x="32147" y="0"/>
                    <a:pt x="37957" y="2191"/>
                    <a:pt x="42243" y="6620"/>
                  </a:cubicBezTo>
                  <a:cubicBezTo>
                    <a:pt x="46530" y="11049"/>
                    <a:pt x="48673" y="17335"/>
                    <a:pt x="48673" y="25527"/>
                  </a:cubicBezTo>
                  <a:cubicBezTo>
                    <a:pt x="48673" y="26003"/>
                    <a:pt x="48673" y="26622"/>
                    <a:pt x="48578" y="27384"/>
                  </a:cubicBezTo>
                  <a:cubicBezTo>
                    <a:pt x="48530" y="28099"/>
                    <a:pt x="48482" y="28623"/>
                    <a:pt x="48387" y="28956"/>
                  </a:cubicBezTo>
                  <a:lnTo>
                    <a:pt x="11573" y="28956"/>
                  </a:lnTo>
                  <a:cubicBezTo>
                    <a:pt x="11573" y="31909"/>
                    <a:pt x="12097" y="34623"/>
                    <a:pt x="13049" y="37100"/>
                  </a:cubicBezTo>
                  <a:cubicBezTo>
                    <a:pt x="14002" y="39576"/>
                    <a:pt x="15478" y="41577"/>
                    <a:pt x="17574" y="43053"/>
                  </a:cubicBezTo>
                  <a:cubicBezTo>
                    <a:pt x="19622" y="44529"/>
                    <a:pt x="22336" y="45291"/>
                    <a:pt x="25670" y="45291"/>
                  </a:cubicBezTo>
                  <a:cubicBezTo>
                    <a:pt x="29242" y="45291"/>
                    <a:pt x="32052" y="44482"/>
                    <a:pt x="34052" y="42910"/>
                  </a:cubicBezTo>
                  <a:cubicBezTo>
                    <a:pt x="36100" y="41338"/>
                    <a:pt x="37148" y="39005"/>
                    <a:pt x="37243" y="35862"/>
                  </a:cubicBezTo>
                  <a:lnTo>
                    <a:pt x="48625" y="35862"/>
                  </a:lnTo>
                  <a:cubicBezTo>
                    <a:pt x="48435" y="39719"/>
                    <a:pt x="47387" y="43005"/>
                    <a:pt x="45482" y="45672"/>
                  </a:cubicBezTo>
                  <a:cubicBezTo>
                    <a:pt x="43577" y="48387"/>
                    <a:pt x="40957" y="50387"/>
                    <a:pt x="37576" y="51816"/>
                  </a:cubicBezTo>
                  <a:cubicBezTo>
                    <a:pt x="34195" y="53245"/>
                    <a:pt x="30242" y="53911"/>
                    <a:pt x="25622" y="53911"/>
                  </a:cubicBezTo>
                  <a:close/>
                  <a:moveTo>
                    <a:pt x="11621" y="21241"/>
                  </a:moveTo>
                  <a:lnTo>
                    <a:pt x="37100" y="21241"/>
                  </a:lnTo>
                  <a:cubicBezTo>
                    <a:pt x="37005" y="17050"/>
                    <a:pt x="35814" y="13859"/>
                    <a:pt x="33576" y="11668"/>
                  </a:cubicBezTo>
                  <a:cubicBezTo>
                    <a:pt x="31337" y="9477"/>
                    <a:pt x="28384" y="8382"/>
                    <a:pt x="24622" y="8382"/>
                  </a:cubicBezTo>
                  <a:cubicBezTo>
                    <a:pt x="20860" y="8382"/>
                    <a:pt x="17717" y="9477"/>
                    <a:pt x="15478" y="11716"/>
                  </a:cubicBezTo>
                  <a:cubicBezTo>
                    <a:pt x="13192" y="13906"/>
                    <a:pt x="11906" y="17097"/>
                    <a:pt x="11621" y="21288"/>
                  </a:cubicBezTo>
                  <a:close/>
                </a:path>
              </a:pathLst>
            </a:custGeom>
            <a:solidFill>
              <a:srgbClr val="FFFFFF"/>
            </a:solidFill>
            <a:ln w="4763" cap="flat">
              <a:noFill/>
              <a:prstDash val="solid"/>
              <a:miter/>
            </a:ln>
          </p:spPr>
          <p:txBody>
            <a:bodyPr rtlCol="0" anchor="ctr"/>
            <a:lstStyle/>
            <a:p>
              <a:endParaRPr lang="en-AU" sz="1600"/>
            </a:p>
          </p:txBody>
        </p:sp>
        <p:sp>
          <p:nvSpPr>
            <p:cNvPr id="14" name="Freeform: Shape 13">
              <a:extLst>
                <a:ext uri="{FF2B5EF4-FFF2-40B4-BE49-F238E27FC236}">
                  <a16:creationId xmlns:a16="http://schemas.microsoft.com/office/drawing/2014/main" id="{80E2DD04-DEA8-A38D-3412-56D16739EAD0}"/>
                </a:ext>
              </a:extLst>
            </p:cNvPr>
            <p:cNvSpPr/>
            <p:nvPr/>
          </p:nvSpPr>
          <p:spPr>
            <a:xfrm>
              <a:off x="420385"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1"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5"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5" name="Freeform: Shape 14">
              <a:extLst>
                <a:ext uri="{FF2B5EF4-FFF2-40B4-BE49-F238E27FC236}">
                  <a16:creationId xmlns:a16="http://schemas.microsoft.com/office/drawing/2014/main" id="{F1C55637-33D1-6FC7-7613-EB11B3B22483}"/>
                </a:ext>
              </a:extLst>
            </p:cNvPr>
            <p:cNvSpPr/>
            <p:nvPr/>
          </p:nvSpPr>
          <p:spPr>
            <a:xfrm>
              <a:off x="479440" y="649271"/>
              <a:ext cx="49434" cy="72866"/>
            </a:xfrm>
            <a:custGeom>
              <a:avLst/>
              <a:gdLst>
                <a:gd name="connsiteX0" fmla="*/ 20669 w 49434"/>
                <a:gd name="connsiteY0" fmla="*/ 72866 h 72866"/>
                <a:gd name="connsiteX1" fmla="*/ 9906 w 49434"/>
                <a:gd name="connsiteY1" fmla="*/ 69866 h 72866"/>
                <a:gd name="connsiteX2" fmla="*/ 2619 w 49434"/>
                <a:gd name="connsiteY2" fmla="*/ 60817 h 72866"/>
                <a:gd name="connsiteX3" fmla="*/ 0 w 49434"/>
                <a:gd name="connsiteY3" fmla="*/ 45672 h 72866"/>
                <a:gd name="connsiteX4" fmla="*/ 2810 w 49434"/>
                <a:gd name="connsiteY4" fmla="*/ 30766 h 72866"/>
                <a:gd name="connsiteX5" fmla="*/ 10573 w 49434"/>
                <a:gd name="connsiteY5" fmla="*/ 21907 h 72866"/>
                <a:gd name="connsiteX6" fmla="*/ 22003 w 49434"/>
                <a:gd name="connsiteY6" fmla="*/ 18955 h 72866"/>
                <a:gd name="connsiteX7" fmla="*/ 31480 w 49434"/>
                <a:gd name="connsiteY7" fmla="*/ 21288 h 72866"/>
                <a:gd name="connsiteX8" fmla="*/ 37909 w 49434"/>
                <a:gd name="connsiteY8" fmla="*/ 27527 h 72866"/>
                <a:gd name="connsiteX9" fmla="*/ 37909 w 49434"/>
                <a:gd name="connsiteY9" fmla="*/ 0 h 72866"/>
                <a:gd name="connsiteX10" fmla="*/ 49435 w 49434"/>
                <a:gd name="connsiteY10" fmla="*/ 0 h 72866"/>
                <a:gd name="connsiteX11" fmla="*/ 49435 w 49434"/>
                <a:gd name="connsiteY11" fmla="*/ 71961 h 72866"/>
                <a:gd name="connsiteX12" fmla="*/ 38481 w 49434"/>
                <a:gd name="connsiteY12" fmla="*/ 71961 h 72866"/>
                <a:gd name="connsiteX13" fmla="*/ 37909 w 49434"/>
                <a:gd name="connsiteY13" fmla="*/ 64484 h 72866"/>
                <a:gd name="connsiteX14" fmla="*/ 30909 w 49434"/>
                <a:gd name="connsiteY14" fmla="*/ 70580 h 72866"/>
                <a:gd name="connsiteX15" fmla="*/ 20765 w 49434"/>
                <a:gd name="connsiteY15" fmla="*/ 72866 h 72866"/>
                <a:gd name="connsiteX16" fmla="*/ 23670 w 49434"/>
                <a:gd name="connsiteY16" fmla="*/ 63865 h 72866"/>
                <a:gd name="connsiteX17" fmla="*/ 32337 w 49434"/>
                <a:gd name="connsiteY17" fmla="*/ 61293 h 72866"/>
                <a:gd name="connsiteX18" fmla="*/ 37862 w 49434"/>
                <a:gd name="connsiteY18" fmla="*/ 55102 h 72866"/>
                <a:gd name="connsiteX19" fmla="*/ 37862 w 49434"/>
                <a:gd name="connsiteY19" fmla="*/ 37433 h 72866"/>
                <a:gd name="connsiteX20" fmla="*/ 32718 w 49434"/>
                <a:gd name="connsiteY20" fmla="*/ 30766 h 72866"/>
                <a:gd name="connsiteX21" fmla="*/ 24575 w 49434"/>
                <a:gd name="connsiteY21" fmla="*/ 28004 h 72866"/>
                <a:gd name="connsiteX22" fmla="*/ 15097 w 49434"/>
                <a:gd name="connsiteY22" fmla="*/ 32575 h 72866"/>
                <a:gd name="connsiteX23" fmla="*/ 11859 w 49434"/>
                <a:gd name="connsiteY23" fmla="*/ 45625 h 72866"/>
                <a:gd name="connsiteX24" fmla="*/ 14954 w 49434"/>
                <a:gd name="connsiteY24" fmla="*/ 59293 h 72866"/>
                <a:gd name="connsiteX25" fmla="*/ 23765 w 49434"/>
                <a:gd name="connsiteY25" fmla="*/ 63865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434" h="72866">
                  <a:moveTo>
                    <a:pt x="20669" y="72866"/>
                  </a:moveTo>
                  <a:cubicBezTo>
                    <a:pt x="16621" y="72866"/>
                    <a:pt x="13002" y="71866"/>
                    <a:pt x="9906" y="69866"/>
                  </a:cubicBezTo>
                  <a:cubicBezTo>
                    <a:pt x="6763" y="67866"/>
                    <a:pt x="4334" y="64865"/>
                    <a:pt x="2619" y="60817"/>
                  </a:cubicBezTo>
                  <a:cubicBezTo>
                    <a:pt x="857" y="56769"/>
                    <a:pt x="0" y="51721"/>
                    <a:pt x="0" y="45672"/>
                  </a:cubicBezTo>
                  <a:cubicBezTo>
                    <a:pt x="0" y="39624"/>
                    <a:pt x="953" y="34719"/>
                    <a:pt x="2810" y="30766"/>
                  </a:cubicBezTo>
                  <a:cubicBezTo>
                    <a:pt x="4667" y="26813"/>
                    <a:pt x="7287" y="23860"/>
                    <a:pt x="10573" y="21907"/>
                  </a:cubicBezTo>
                  <a:cubicBezTo>
                    <a:pt x="13859" y="19907"/>
                    <a:pt x="17669" y="18955"/>
                    <a:pt x="22003" y="18955"/>
                  </a:cubicBezTo>
                  <a:cubicBezTo>
                    <a:pt x="25622" y="18955"/>
                    <a:pt x="28766" y="19764"/>
                    <a:pt x="31480" y="21288"/>
                  </a:cubicBezTo>
                  <a:cubicBezTo>
                    <a:pt x="34147" y="22860"/>
                    <a:pt x="36290" y="24956"/>
                    <a:pt x="37909" y="27527"/>
                  </a:cubicBezTo>
                  <a:lnTo>
                    <a:pt x="37909" y="0"/>
                  </a:lnTo>
                  <a:lnTo>
                    <a:pt x="49435" y="0"/>
                  </a:lnTo>
                  <a:lnTo>
                    <a:pt x="49435" y="71961"/>
                  </a:lnTo>
                  <a:lnTo>
                    <a:pt x="38481" y="71961"/>
                  </a:lnTo>
                  <a:lnTo>
                    <a:pt x="37909" y="64484"/>
                  </a:lnTo>
                  <a:cubicBezTo>
                    <a:pt x="36052" y="67008"/>
                    <a:pt x="33719" y="69056"/>
                    <a:pt x="30909" y="70580"/>
                  </a:cubicBezTo>
                  <a:cubicBezTo>
                    <a:pt x="28099" y="72104"/>
                    <a:pt x="24717" y="72866"/>
                    <a:pt x="20765" y="72866"/>
                  </a:cubicBezTo>
                  <a:close/>
                  <a:moveTo>
                    <a:pt x="23670" y="63865"/>
                  </a:moveTo>
                  <a:cubicBezTo>
                    <a:pt x="27099" y="63865"/>
                    <a:pt x="29956" y="63008"/>
                    <a:pt x="32337" y="61293"/>
                  </a:cubicBezTo>
                  <a:cubicBezTo>
                    <a:pt x="34671" y="59579"/>
                    <a:pt x="36528" y="57531"/>
                    <a:pt x="37862" y="55102"/>
                  </a:cubicBezTo>
                  <a:lnTo>
                    <a:pt x="37862" y="37433"/>
                  </a:lnTo>
                  <a:cubicBezTo>
                    <a:pt x="36624" y="34814"/>
                    <a:pt x="34909" y="32623"/>
                    <a:pt x="32718" y="30766"/>
                  </a:cubicBezTo>
                  <a:cubicBezTo>
                    <a:pt x="30528" y="28908"/>
                    <a:pt x="27813" y="28004"/>
                    <a:pt x="24575" y="28004"/>
                  </a:cubicBezTo>
                  <a:cubicBezTo>
                    <a:pt x="20431" y="28004"/>
                    <a:pt x="17288" y="29527"/>
                    <a:pt x="15097" y="32575"/>
                  </a:cubicBezTo>
                  <a:cubicBezTo>
                    <a:pt x="12906" y="35623"/>
                    <a:pt x="11859" y="39957"/>
                    <a:pt x="11859" y="45625"/>
                  </a:cubicBezTo>
                  <a:cubicBezTo>
                    <a:pt x="11859" y="51673"/>
                    <a:pt x="12906" y="56245"/>
                    <a:pt x="14954" y="59293"/>
                  </a:cubicBezTo>
                  <a:cubicBezTo>
                    <a:pt x="17002" y="62341"/>
                    <a:pt x="19955" y="63865"/>
                    <a:pt x="23765" y="63865"/>
                  </a:cubicBezTo>
                  <a:close/>
                </a:path>
              </a:pathLst>
            </a:custGeom>
            <a:solidFill>
              <a:srgbClr val="FFFFFF"/>
            </a:solidFill>
            <a:ln w="4763" cap="flat">
              <a:noFill/>
              <a:prstDash val="solid"/>
              <a:miter/>
            </a:ln>
          </p:spPr>
          <p:txBody>
            <a:bodyPr rtlCol="0" anchor="ctr"/>
            <a:lstStyle/>
            <a:p>
              <a:endParaRPr lang="en-AU" sz="1600"/>
            </a:p>
          </p:txBody>
        </p:sp>
        <p:sp>
          <p:nvSpPr>
            <p:cNvPr id="16" name="Freeform: Shape 15">
              <a:extLst>
                <a:ext uri="{FF2B5EF4-FFF2-40B4-BE49-F238E27FC236}">
                  <a16:creationId xmlns:a16="http://schemas.microsoft.com/office/drawing/2014/main" id="{D8610442-3406-0D62-A093-1C552A5C5975}"/>
                </a:ext>
              </a:extLst>
            </p:cNvPr>
            <p:cNvSpPr/>
            <p:nvPr/>
          </p:nvSpPr>
          <p:spPr>
            <a:xfrm>
              <a:off x="543972" y="648700"/>
              <a:ext cx="13620" cy="72532"/>
            </a:xfrm>
            <a:custGeom>
              <a:avLst/>
              <a:gdLst>
                <a:gd name="connsiteX0" fmla="*/ 6810 w 13620"/>
                <a:gd name="connsiteY0" fmla="*/ 12097 h 72532"/>
                <a:gd name="connsiteX1" fmla="*/ 1762 w 13620"/>
                <a:gd name="connsiteY1" fmla="*/ 10382 h 72532"/>
                <a:gd name="connsiteX2" fmla="*/ 0 w 13620"/>
                <a:gd name="connsiteY2" fmla="*/ 6096 h 72532"/>
                <a:gd name="connsiteX3" fmla="*/ 1762 w 13620"/>
                <a:gd name="connsiteY3" fmla="*/ 1715 h 72532"/>
                <a:gd name="connsiteX4" fmla="*/ 6810 w 13620"/>
                <a:gd name="connsiteY4" fmla="*/ 0 h 72532"/>
                <a:gd name="connsiteX5" fmla="*/ 11811 w 13620"/>
                <a:gd name="connsiteY5" fmla="*/ 1715 h 72532"/>
                <a:gd name="connsiteX6" fmla="*/ 13621 w 13620"/>
                <a:gd name="connsiteY6" fmla="*/ 6048 h 72532"/>
                <a:gd name="connsiteX7" fmla="*/ 11811 w 13620"/>
                <a:gd name="connsiteY7" fmla="*/ 10382 h 72532"/>
                <a:gd name="connsiteX8" fmla="*/ 6810 w 13620"/>
                <a:gd name="connsiteY8" fmla="*/ 12097 h 72532"/>
                <a:gd name="connsiteX9" fmla="*/ 1000 w 13620"/>
                <a:gd name="connsiteY9" fmla="*/ 72533 h 72532"/>
                <a:gd name="connsiteX10" fmla="*/ 1000 w 13620"/>
                <a:gd name="connsiteY10" fmla="*/ 20431 h 72532"/>
                <a:gd name="connsiteX11" fmla="*/ 12573 w 13620"/>
                <a:gd name="connsiteY11" fmla="*/ 20431 h 72532"/>
                <a:gd name="connsiteX12" fmla="*/ 12573 w 13620"/>
                <a:gd name="connsiteY12" fmla="*/ 72533 h 72532"/>
                <a:gd name="connsiteX13" fmla="*/ 1000 w 13620"/>
                <a:gd name="connsiteY13" fmla="*/ 72533 h 7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0" h="72532">
                  <a:moveTo>
                    <a:pt x="6810" y="12097"/>
                  </a:moveTo>
                  <a:cubicBezTo>
                    <a:pt x="4620" y="12097"/>
                    <a:pt x="2953" y="11525"/>
                    <a:pt x="1762" y="10382"/>
                  </a:cubicBezTo>
                  <a:cubicBezTo>
                    <a:pt x="571" y="9239"/>
                    <a:pt x="0" y="7810"/>
                    <a:pt x="0" y="6096"/>
                  </a:cubicBezTo>
                  <a:cubicBezTo>
                    <a:pt x="0" y="4381"/>
                    <a:pt x="571" y="2857"/>
                    <a:pt x="1762" y="1715"/>
                  </a:cubicBezTo>
                  <a:cubicBezTo>
                    <a:pt x="2953" y="571"/>
                    <a:pt x="4620" y="0"/>
                    <a:pt x="6810" y="0"/>
                  </a:cubicBezTo>
                  <a:cubicBezTo>
                    <a:pt x="9001" y="0"/>
                    <a:pt x="10620" y="571"/>
                    <a:pt x="11811" y="1715"/>
                  </a:cubicBezTo>
                  <a:cubicBezTo>
                    <a:pt x="13002" y="2857"/>
                    <a:pt x="13621" y="4286"/>
                    <a:pt x="13621" y="6048"/>
                  </a:cubicBezTo>
                  <a:cubicBezTo>
                    <a:pt x="13621" y="7810"/>
                    <a:pt x="13002" y="9239"/>
                    <a:pt x="11811" y="10382"/>
                  </a:cubicBezTo>
                  <a:cubicBezTo>
                    <a:pt x="10620" y="11525"/>
                    <a:pt x="8953" y="12097"/>
                    <a:pt x="6810" y="12097"/>
                  </a:cubicBezTo>
                  <a:close/>
                  <a:moveTo>
                    <a:pt x="1000" y="72533"/>
                  </a:moveTo>
                  <a:lnTo>
                    <a:pt x="1000" y="20431"/>
                  </a:lnTo>
                  <a:lnTo>
                    <a:pt x="12573" y="20431"/>
                  </a:lnTo>
                  <a:lnTo>
                    <a:pt x="12573" y="72533"/>
                  </a:lnTo>
                  <a:lnTo>
                    <a:pt x="1000" y="72533"/>
                  </a:lnTo>
                  <a:close/>
                </a:path>
              </a:pathLst>
            </a:custGeom>
            <a:solidFill>
              <a:srgbClr val="FFFFFF"/>
            </a:solidFill>
            <a:ln w="4763" cap="flat">
              <a:noFill/>
              <a:prstDash val="solid"/>
              <a:miter/>
            </a:ln>
          </p:spPr>
          <p:txBody>
            <a:bodyPr rtlCol="0" anchor="ctr"/>
            <a:lstStyle/>
            <a:p>
              <a:endParaRPr lang="en-AU" sz="1600"/>
            </a:p>
          </p:txBody>
        </p:sp>
        <p:sp>
          <p:nvSpPr>
            <p:cNvPr id="17" name="Freeform: Shape 16">
              <a:extLst>
                <a:ext uri="{FF2B5EF4-FFF2-40B4-BE49-F238E27FC236}">
                  <a16:creationId xmlns:a16="http://schemas.microsoft.com/office/drawing/2014/main" id="{1AD6CEC4-389F-DB80-8711-31EC468DA955}"/>
                </a:ext>
              </a:extLst>
            </p:cNvPr>
            <p:cNvSpPr/>
            <p:nvPr/>
          </p:nvSpPr>
          <p:spPr>
            <a:xfrm>
              <a:off x="569928"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6" y="45006"/>
                    <a:pt x="31528" y="44244"/>
                    <a:pt x="33576" y="42672"/>
                  </a:cubicBezTo>
                  <a:cubicBezTo>
                    <a:pt x="35624" y="41100"/>
                    <a:pt x="37052" y="38957"/>
                    <a:pt x="37909" y="36290"/>
                  </a:cubicBezTo>
                  <a:cubicBezTo>
                    <a:pt x="38767" y="33576"/>
                    <a:pt x="39195" y="30575"/>
                    <a:pt x="39195" y="27242"/>
                  </a:cubicBezTo>
                  <a:cubicBezTo>
                    <a:pt x="39195" y="23908"/>
                    <a:pt x="38767" y="20717"/>
                    <a:pt x="37909" y="18002"/>
                  </a:cubicBezTo>
                  <a:cubicBezTo>
                    <a:pt x="37052" y="15288"/>
                    <a:pt x="35624" y="13097"/>
                    <a:pt x="33576" y="11525"/>
                  </a:cubicBezTo>
                  <a:cubicBezTo>
                    <a:pt x="31528" y="9954"/>
                    <a:pt x="28766"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18" name="Freeform: Shape 17">
              <a:extLst>
                <a:ext uri="{FF2B5EF4-FFF2-40B4-BE49-F238E27FC236}">
                  <a16:creationId xmlns:a16="http://schemas.microsoft.com/office/drawing/2014/main" id="{BF8D5638-2A7B-0A3B-1C07-0C7530AD0E99}"/>
                </a:ext>
              </a:extLst>
            </p:cNvPr>
            <p:cNvSpPr/>
            <p:nvPr/>
          </p:nvSpPr>
          <p:spPr>
            <a:xfrm>
              <a:off x="634317" y="668369"/>
              <a:ext cx="46196" cy="52863"/>
            </a:xfrm>
            <a:custGeom>
              <a:avLst/>
              <a:gdLst>
                <a:gd name="connsiteX0" fmla="*/ 0 w 46196"/>
                <a:gd name="connsiteY0" fmla="*/ 52864 h 52863"/>
                <a:gd name="connsiteX1" fmla="*/ 0 w 46196"/>
                <a:gd name="connsiteY1" fmla="*/ 762 h 52863"/>
                <a:gd name="connsiteX2" fmla="*/ 11097 w 46196"/>
                <a:gd name="connsiteY2" fmla="*/ 762 h 52863"/>
                <a:gd name="connsiteX3" fmla="*/ 11382 w 46196"/>
                <a:gd name="connsiteY3" fmla="*/ 8668 h 52863"/>
                <a:gd name="connsiteX4" fmla="*/ 18336 w 46196"/>
                <a:gd name="connsiteY4" fmla="*/ 2715 h 52863"/>
                <a:gd name="connsiteX5" fmla="*/ 29623 w 46196"/>
                <a:gd name="connsiteY5" fmla="*/ 0 h 52863"/>
                <a:gd name="connsiteX6" fmla="*/ 42053 w 46196"/>
                <a:gd name="connsiteY6" fmla="*/ 4953 h 52863"/>
                <a:gd name="connsiteX7" fmla="*/ 46196 w 46196"/>
                <a:gd name="connsiteY7" fmla="*/ 19098 h 52863"/>
                <a:gd name="connsiteX8" fmla="*/ 46196 w 46196"/>
                <a:gd name="connsiteY8" fmla="*/ 52864 h 52863"/>
                <a:gd name="connsiteX9" fmla="*/ 34671 w 46196"/>
                <a:gd name="connsiteY9" fmla="*/ 52864 h 52863"/>
                <a:gd name="connsiteX10" fmla="*/ 34671 w 46196"/>
                <a:gd name="connsiteY10" fmla="*/ 20622 h 52863"/>
                <a:gd name="connsiteX11" fmla="*/ 33861 w 46196"/>
                <a:gd name="connsiteY11" fmla="*/ 14764 h 52863"/>
                <a:gd name="connsiteX12" fmla="*/ 31147 w 46196"/>
                <a:gd name="connsiteY12" fmla="*/ 10811 h 52863"/>
                <a:gd name="connsiteX13" fmla="*/ 25956 w 46196"/>
                <a:gd name="connsiteY13" fmla="*/ 9382 h 52863"/>
                <a:gd name="connsiteX14" fmla="*/ 17431 w 46196"/>
                <a:gd name="connsiteY14" fmla="*/ 11716 h 52863"/>
                <a:gd name="connsiteX15" fmla="*/ 11621 w 46196"/>
                <a:gd name="connsiteY15" fmla="*/ 17002 h 52863"/>
                <a:gd name="connsiteX16" fmla="*/ 11621 w 46196"/>
                <a:gd name="connsiteY16" fmla="*/ 52864 h 52863"/>
                <a:gd name="connsiteX17" fmla="*/ 48 w 46196"/>
                <a:gd name="connsiteY17" fmla="*/ 52864 h 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196" h="52863">
                  <a:moveTo>
                    <a:pt x="0" y="52864"/>
                  </a:moveTo>
                  <a:lnTo>
                    <a:pt x="0" y="762"/>
                  </a:lnTo>
                  <a:lnTo>
                    <a:pt x="11097" y="762"/>
                  </a:lnTo>
                  <a:lnTo>
                    <a:pt x="11382" y="8668"/>
                  </a:lnTo>
                  <a:cubicBezTo>
                    <a:pt x="13097" y="6477"/>
                    <a:pt x="15430" y="4524"/>
                    <a:pt x="18336" y="2715"/>
                  </a:cubicBezTo>
                  <a:cubicBezTo>
                    <a:pt x="21241" y="905"/>
                    <a:pt x="25003" y="0"/>
                    <a:pt x="29623" y="0"/>
                  </a:cubicBezTo>
                  <a:cubicBezTo>
                    <a:pt x="35147" y="0"/>
                    <a:pt x="39291" y="1667"/>
                    <a:pt x="42053" y="4953"/>
                  </a:cubicBezTo>
                  <a:cubicBezTo>
                    <a:pt x="44815" y="8239"/>
                    <a:pt x="46196" y="12954"/>
                    <a:pt x="46196" y="19098"/>
                  </a:cubicBezTo>
                  <a:lnTo>
                    <a:pt x="46196" y="52864"/>
                  </a:lnTo>
                  <a:lnTo>
                    <a:pt x="34671" y="52864"/>
                  </a:lnTo>
                  <a:lnTo>
                    <a:pt x="34671" y="20622"/>
                  </a:lnTo>
                  <a:cubicBezTo>
                    <a:pt x="34671" y="18431"/>
                    <a:pt x="34385" y="16478"/>
                    <a:pt x="33861" y="14764"/>
                  </a:cubicBezTo>
                  <a:cubicBezTo>
                    <a:pt x="33338" y="13049"/>
                    <a:pt x="32433" y="11763"/>
                    <a:pt x="31147" y="10811"/>
                  </a:cubicBezTo>
                  <a:cubicBezTo>
                    <a:pt x="29861" y="9858"/>
                    <a:pt x="28146" y="9382"/>
                    <a:pt x="25956" y="9382"/>
                  </a:cubicBezTo>
                  <a:cubicBezTo>
                    <a:pt x="22622" y="9382"/>
                    <a:pt x="19764" y="10144"/>
                    <a:pt x="17431" y="11716"/>
                  </a:cubicBezTo>
                  <a:cubicBezTo>
                    <a:pt x="15097" y="13287"/>
                    <a:pt x="13144" y="15002"/>
                    <a:pt x="11621" y="17002"/>
                  </a:cubicBezTo>
                  <a:lnTo>
                    <a:pt x="11621" y="52864"/>
                  </a:lnTo>
                  <a:lnTo>
                    <a:pt x="48" y="52864"/>
                  </a:lnTo>
                  <a:close/>
                </a:path>
              </a:pathLst>
            </a:custGeom>
            <a:solidFill>
              <a:srgbClr val="FFFFFF"/>
            </a:solidFill>
            <a:ln w="4763" cap="flat">
              <a:noFill/>
              <a:prstDash val="solid"/>
              <a:miter/>
            </a:ln>
          </p:spPr>
          <p:txBody>
            <a:bodyPr rtlCol="0" anchor="ctr"/>
            <a:lstStyle/>
            <a:p>
              <a:endParaRPr lang="en-AU" sz="1600"/>
            </a:p>
          </p:txBody>
        </p:sp>
        <p:sp>
          <p:nvSpPr>
            <p:cNvPr id="19" name="Freeform: Shape 18">
              <a:extLst>
                <a:ext uri="{FF2B5EF4-FFF2-40B4-BE49-F238E27FC236}">
                  <a16:creationId xmlns:a16="http://schemas.microsoft.com/office/drawing/2014/main" id="{49E6AD29-F37F-EB0A-3438-4D970D4DED93}"/>
                </a:ext>
              </a:extLst>
            </p:cNvPr>
            <p:cNvSpPr/>
            <p:nvPr/>
          </p:nvSpPr>
          <p:spPr>
            <a:xfrm>
              <a:off x="696134" y="706421"/>
              <a:ext cx="15906" cy="15478"/>
            </a:xfrm>
            <a:custGeom>
              <a:avLst/>
              <a:gdLst>
                <a:gd name="connsiteX0" fmla="*/ 8001 w 15906"/>
                <a:gd name="connsiteY0" fmla="*/ 15478 h 15478"/>
                <a:gd name="connsiteX1" fmla="*/ 2238 w 15906"/>
                <a:gd name="connsiteY1" fmla="*/ 13240 h 15478"/>
                <a:gd name="connsiteX2" fmla="*/ 0 w 15906"/>
                <a:gd name="connsiteY2" fmla="*/ 7715 h 15478"/>
                <a:gd name="connsiteX3" fmla="*/ 2238 w 15906"/>
                <a:gd name="connsiteY3" fmla="*/ 2143 h 15478"/>
                <a:gd name="connsiteX4" fmla="*/ 8001 w 15906"/>
                <a:gd name="connsiteY4" fmla="*/ 0 h 15478"/>
                <a:gd name="connsiteX5" fmla="*/ 13716 w 15906"/>
                <a:gd name="connsiteY5" fmla="*/ 2143 h 15478"/>
                <a:gd name="connsiteX6" fmla="*/ 15907 w 15906"/>
                <a:gd name="connsiteY6" fmla="*/ 7715 h 15478"/>
                <a:gd name="connsiteX7" fmla="*/ 13716 w 15906"/>
                <a:gd name="connsiteY7" fmla="*/ 13240 h 15478"/>
                <a:gd name="connsiteX8" fmla="*/ 8001 w 15906"/>
                <a:gd name="connsiteY8" fmla="*/ 15478 h 1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 h="15478">
                  <a:moveTo>
                    <a:pt x="8001" y="15478"/>
                  </a:moveTo>
                  <a:cubicBezTo>
                    <a:pt x="5667" y="15478"/>
                    <a:pt x="3715" y="14716"/>
                    <a:pt x="2238" y="13240"/>
                  </a:cubicBezTo>
                  <a:cubicBezTo>
                    <a:pt x="762" y="11763"/>
                    <a:pt x="0" y="9906"/>
                    <a:pt x="0" y="7715"/>
                  </a:cubicBezTo>
                  <a:cubicBezTo>
                    <a:pt x="0" y="5429"/>
                    <a:pt x="762" y="3572"/>
                    <a:pt x="2238" y="2143"/>
                  </a:cubicBezTo>
                  <a:cubicBezTo>
                    <a:pt x="3715" y="714"/>
                    <a:pt x="5667" y="0"/>
                    <a:pt x="8001" y="0"/>
                  </a:cubicBezTo>
                  <a:cubicBezTo>
                    <a:pt x="10335" y="0"/>
                    <a:pt x="12240" y="714"/>
                    <a:pt x="13716" y="2143"/>
                  </a:cubicBezTo>
                  <a:cubicBezTo>
                    <a:pt x="15192" y="3572"/>
                    <a:pt x="15907" y="5429"/>
                    <a:pt x="15907" y="7715"/>
                  </a:cubicBezTo>
                  <a:cubicBezTo>
                    <a:pt x="15907" y="10001"/>
                    <a:pt x="15192" y="11716"/>
                    <a:pt x="13716" y="13240"/>
                  </a:cubicBezTo>
                  <a:cubicBezTo>
                    <a:pt x="12240" y="14716"/>
                    <a:pt x="10335" y="15478"/>
                    <a:pt x="8001" y="15478"/>
                  </a:cubicBezTo>
                  <a:close/>
                </a:path>
              </a:pathLst>
            </a:custGeom>
            <a:solidFill>
              <a:srgbClr val="FFFFFF"/>
            </a:solidFill>
            <a:ln w="4763" cap="flat">
              <a:noFill/>
              <a:prstDash val="solid"/>
              <a:miter/>
            </a:ln>
          </p:spPr>
          <p:txBody>
            <a:bodyPr rtlCol="0" anchor="ctr"/>
            <a:lstStyle/>
            <a:p>
              <a:endParaRPr lang="en-AU" sz="1600"/>
            </a:p>
          </p:txBody>
        </p:sp>
        <p:sp>
          <p:nvSpPr>
            <p:cNvPr id="20" name="Freeform: Shape 19">
              <a:extLst>
                <a:ext uri="{FF2B5EF4-FFF2-40B4-BE49-F238E27FC236}">
                  <a16:creationId xmlns:a16="http://schemas.microsoft.com/office/drawing/2014/main" id="{CE088D08-C197-91C9-AF23-D4986EB5F0CD}"/>
                </a:ext>
              </a:extLst>
            </p:cNvPr>
            <p:cNvSpPr/>
            <p:nvPr/>
          </p:nvSpPr>
          <p:spPr>
            <a:xfrm>
              <a:off x="722614" y="668274"/>
              <a:ext cx="48291" cy="53863"/>
            </a:xfrm>
            <a:custGeom>
              <a:avLst/>
              <a:gdLst>
                <a:gd name="connsiteX0" fmla="*/ 25146 w 48291"/>
                <a:gd name="connsiteY0" fmla="*/ 53769 h 53863"/>
                <a:gd name="connsiteX1" fmla="*/ 12240 w 48291"/>
                <a:gd name="connsiteY1" fmla="*/ 50911 h 53863"/>
                <a:gd name="connsiteX2" fmla="*/ 3286 w 48291"/>
                <a:gd name="connsiteY2" fmla="*/ 42100 h 53863"/>
                <a:gd name="connsiteX3" fmla="*/ 0 w 48291"/>
                <a:gd name="connsiteY3" fmla="*/ 27099 h 53863"/>
                <a:gd name="connsiteX4" fmla="*/ 3191 w 48291"/>
                <a:gd name="connsiteY4" fmla="*/ 11954 h 53863"/>
                <a:gd name="connsiteX5" fmla="*/ 12002 w 48291"/>
                <a:gd name="connsiteY5" fmla="*/ 2953 h 53863"/>
                <a:gd name="connsiteX6" fmla="*/ 25146 w 48291"/>
                <a:gd name="connsiteY6" fmla="*/ 0 h 53863"/>
                <a:gd name="connsiteX7" fmla="*/ 36528 w 48291"/>
                <a:gd name="connsiteY7" fmla="*/ 2095 h 53863"/>
                <a:gd name="connsiteX8" fmla="*/ 44625 w 48291"/>
                <a:gd name="connsiteY8" fmla="*/ 8334 h 53863"/>
                <a:gd name="connsiteX9" fmla="*/ 47816 w 48291"/>
                <a:gd name="connsiteY9" fmla="*/ 18859 h 53863"/>
                <a:gd name="connsiteX10" fmla="*/ 36528 w 48291"/>
                <a:gd name="connsiteY10" fmla="*/ 18859 h 53863"/>
                <a:gd name="connsiteX11" fmla="*/ 33338 w 48291"/>
                <a:gd name="connsiteY11" fmla="*/ 11716 h 53863"/>
                <a:gd name="connsiteX12" fmla="*/ 25241 w 48291"/>
                <a:gd name="connsiteY12" fmla="*/ 9096 h 53863"/>
                <a:gd name="connsiteX13" fmla="*/ 15097 w 48291"/>
                <a:gd name="connsiteY13" fmla="*/ 13811 h 53863"/>
                <a:gd name="connsiteX14" fmla="*/ 11859 w 48291"/>
                <a:gd name="connsiteY14" fmla="*/ 27099 h 53863"/>
                <a:gd name="connsiteX15" fmla="*/ 13287 w 48291"/>
                <a:gd name="connsiteY15" fmla="*/ 36624 h 53863"/>
                <a:gd name="connsiteX16" fmla="*/ 17717 w 48291"/>
                <a:gd name="connsiteY16" fmla="*/ 42672 h 53863"/>
                <a:gd name="connsiteX17" fmla="*/ 25289 w 48291"/>
                <a:gd name="connsiteY17" fmla="*/ 44767 h 53863"/>
                <a:gd name="connsiteX18" fmla="*/ 33671 w 48291"/>
                <a:gd name="connsiteY18" fmla="*/ 42005 h 53863"/>
                <a:gd name="connsiteX19" fmla="*/ 37005 w 48291"/>
                <a:gd name="connsiteY19" fmla="*/ 34004 h 53863"/>
                <a:gd name="connsiteX20" fmla="*/ 48292 w 48291"/>
                <a:gd name="connsiteY20" fmla="*/ 34004 h 53863"/>
                <a:gd name="connsiteX21" fmla="*/ 45101 w 48291"/>
                <a:gd name="connsiteY21" fmla="*/ 44958 h 53863"/>
                <a:gd name="connsiteX22" fmla="*/ 36909 w 48291"/>
                <a:gd name="connsiteY22" fmla="*/ 51625 h 53863"/>
                <a:gd name="connsiteX23" fmla="*/ 25241 w 48291"/>
                <a:gd name="connsiteY23" fmla="*/ 53864 h 5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91" h="53863">
                  <a:moveTo>
                    <a:pt x="25146" y="53769"/>
                  </a:moveTo>
                  <a:cubicBezTo>
                    <a:pt x="20336" y="53769"/>
                    <a:pt x="16050" y="52816"/>
                    <a:pt x="12240" y="50911"/>
                  </a:cubicBezTo>
                  <a:cubicBezTo>
                    <a:pt x="8477" y="49006"/>
                    <a:pt x="5477" y="46053"/>
                    <a:pt x="3286" y="42100"/>
                  </a:cubicBezTo>
                  <a:cubicBezTo>
                    <a:pt x="1095" y="38148"/>
                    <a:pt x="0" y="33147"/>
                    <a:pt x="0" y="27099"/>
                  </a:cubicBezTo>
                  <a:cubicBezTo>
                    <a:pt x="0" y="21050"/>
                    <a:pt x="1048" y="15954"/>
                    <a:pt x="3191" y="11954"/>
                  </a:cubicBezTo>
                  <a:cubicBezTo>
                    <a:pt x="5334" y="7953"/>
                    <a:pt x="8239" y="4953"/>
                    <a:pt x="12002" y="2953"/>
                  </a:cubicBezTo>
                  <a:cubicBezTo>
                    <a:pt x="15764" y="952"/>
                    <a:pt x="20145" y="0"/>
                    <a:pt x="25146" y="0"/>
                  </a:cubicBezTo>
                  <a:cubicBezTo>
                    <a:pt x="29337" y="0"/>
                    <a:pt x="33147" y="714"/>
                    <a:pt x="36528" y="2095"/>
                  </a:cubicBezTo>
                  <a:cubicBezTo>
                    <a:pt x="39910" y="3477"/>
                    <a:pt x="42624" y="5572"/>
                    <a:pt x="44625" y="8334"/>
                  </a:cubicBezTo>
                  <a:cubicBezTo>
                    <a:pt x="46625" y="11097"/>
                    <a:pt x="47720" y="14621"/>
                    <a:pt x="47816" y="18859"/>
                  </a:cubicBezTo>
                  <a:lnTo>
                    <a:pt x="36528" y="18859"/>
                  </a:lnTo>
                  <a:cubicBezTo>
                    <a:pt x="36338" y="15811"/>
                    <a:pt x="35290" y="13430"/>
                    <a:pt x="33338" y="11716"/>
                  </a:cubicBezTo>
                  <a:cubicBezTo>
                    <a:pt x="31385" y="9954"/>
                    <a:pt x="28670" y="9096"/>
                    <a:pt x="25241" y="9096"/>
                  </a:cubicBezTo>
                  <a:cubicBezTo>
                    <a:pt x="20622" y="9096"/>
                    <a:pt x="17240" y="10668"/>
                    <a:pt x="15097" y="13811"/>
                  </a:cubicBezTo>
                  <a:cubicBezTo>
                    <a:pt x="12906" y="16954"/>
                    <a:pt x="11859" y="21384"/>
                    <a:pt x="11859" y="27099"/>
                  </a:cubicBezTo>
                  <a:cubicBezTo>
                    <a:pt x="11859" y="30813"/>
                    <a:pt x="12335" y="33957"/>
                    <a:pt x="13287" y="36624"/>
                  </a:cubicBezTo>
                  <a:cubicBezTo>
                    <a:pt x="14240" y="39243"/>
                    <a:pt x="15716" y="41291"/>
                    <a:pt x="17717" y="42672"/>
                  </a:cubicBezTo>
                  <a:cubicBezTo>
                    <a:pt x="19717" y="44053"/>
                    <a:pt x="22193" y="44767"/>
                    <a:pt x="25289" y="44767"/>
                  </a:cubicBezTo>
                  <a:cubicBezTo>
                    <a:pt x="28766" y="44767"/>
                    <a:pt x="31575" y="43863"/>
                    <a:pt x="33671" y="42005"/>
                  </a:cubicBezTo>
                  <a:cubicBezTo>
                    <a:pt x="35766" y="40148"/>
                    <a:pt x="36862" y="37481"/>
                    <a:pt x="37005" y="34004"/>
                  </a:cubicBezTo>
                  <a:lnTo>
                    <a:pt x="48292" y="34004"/>
                  </a:lnTo>
                  <a:cubicBezTo>
                    <a:pt x="48197" y="38338"/>
                    <a:pt x="47101" y="42005"/>
                    <a:pt x="45101" y="44958"/>
                  </a:cubicBezTo>
                  <a:cubicBezTo>
                    <a:pt x="43053" y="47911"/>
                    <a:pt x="40338" y="50149"/>
                    <a:pt x="36909" y="51625"/>
                  </a:cubicBezTo>
                  <a:cubicBezTo>
                    <a:pt x="33480" y="53102"/>
                    <a:pt x="29575" y="53864"/>
                    <a:pt x="25241" y="53864"/>
                  </a:cubicBezTo>
                  <a:close/>
                </a:path>
              </a:pathLst>
            </a:custGeom>
            <a:solidFill>
              <a:srgbClr val="FFFFFF"/>
            </a:solidFill>
            <a:ln w="4763" cap="flat">
              <a:noFill/>
              <a:prstDash val="solid"/>
              <a:miter/>
            </a:ln>
          </p:spPr>
          <p:txBody>
            <a:bodyPr rtlCol="0" anchor="ctr"/>
            <a:lstStyle/>
            <a:p>
              <a:endParaRPr lang="en-AU" sz="1600"/>
            </a:p>
          </p:txBody>
        </p:sp>
        <p:sp>
          <p:nvSpPr>
            <p:cNvPr id="21" name="Freeform: Shape 20">
              <a:extLst>
                <a:ext uri="{FF2B5EF4-FFF2-40B4-BE49-F238E27FC236}">
                  <a16:creationId xmlns:a16="http://schemas.microsoft.com/office/drawing/2014/main" id="{A49F0C6E-0550-8957-44BB-8C595BDD7DCA}"/>
                </a:ext>
              </a:extLst>
            </p:cNvPr>
            <p:cNvSpPr/>
            <p:nvPr/>
          </p:nvSpPr>
          <p:spPr>
            <a:xfrm>
              <a:off x="781431" y="668131"/>
              <a:ext cx="51006" cy="53959"/>
            </a:xfrm>
            <a:custGeom>
              <a:avLst/>
              <a:gdLst>
                <a:gd name="connsiteX0" fmla="*/ 25289 w 51006"/>
                <a:gd name="connsiteY0" fmla="*/ 53959 h 53959"/>
                <a:gd name="connsiteX1" fmla="*/ 11859 w 51006"/>
                <a:gd name="connsiteY1" fmla="*/ 50768 h 53959"/>
                <a:gd name="connsiteX2" fmla="*/ 3096 w 51006"/>
                <a:gd name="connsiteY2" fmla="*/ 41577 h 53959"/>
                <a:gd name="connsiteX3" fmla="*/ 0 w 51006"/>
                <a:gd name="connsiteY3" fmla="*/ 27146 h 53959"/>
                <a:gd name="connsiteX4" fmla="*/ 3096 w 51006"/>
                <a:gd name="connsiteY4" fmla="*/ 12478 h 53959"/>
                <a:gd name="connsiteX5" fmla="*/ 11859 w 51006"/>
                <a:gd name="connsiteY5" fmla="*/ 3191 h 53959"/>
                <a:gd name="connsiteX6" fmla="*/ 25289 w 51006"/>
                <a:gd name="connsiteY6" fmla="*/ 0 h 53959"/>
                <a:gd name="connsiteX7" fmla="*/ 39005 w 51006"/>
                <a:gd name="connsiteY7" fmla="*/ 3191 h 53959"/>
                <a:gd name="connsiteX8" fmla="*/ 47863 w 51006"/>
                <a:gd name="connsiteY8" fmla="*/ 12478 h 53959"/>
                <a:gd name="connsiteX9" fmla="*/ 51006 w 51006"/>
                <a:gd name="connsiteY9" fmla="*/ 27146 h 53959"/>
                <a:gd name="connsiteX10" fmla="*/ 47863 w 51006"/>
                <a:gd name="connsiteY10" fmla="*/ 41577 h 53959"/>
                <a:gd name="connsiteX11" fmla="*/ 39005 w 51006"/>
                <a:gd name="connsiteY11" fmla="*/ 50768 h 53959"/>
                <a:gd name="connsiteX12" fmla="*/ 25289 w 51006"/>
                <a:gd name="connsiteY12" fmla="*/ 53959 h 53959"/>
                <a:gd name="connsiteX13" fmla="*/ 25289 w 51006"/>
                <a:gd name="connsiteY13" fmla="*/ 45006 h 53959"/>
                <a:gd name="connsiteX14" fmla="*/ 33576 w 51006"/>
                <a:gd name="connsiteY14" fmla="*/ 42672 h 53959"/>
                <a:gd name="connsiteX15" fmla="*/ 37909 w 51006"/>
                <a:gd name="connsiteY15" fmla="*/ 36290 h 53959"/>
                <a:gd name="connsiteX16" fmla="*/ 39195 w 51006"/>
                <a:gd name="connsiteY16" fmla="*/ 27242 h 53959"/>
                <a:gd name="connsiteX17" fmla="*/ 37909 w 51006"/>
                <a:gd name="connsiteY17" fmla="*/ 18002 h 53959"/>
                <a:gd name="connsiteX18" fmla="*/ 33576 w 51006"/>
                <a:gd name="connsiteY18" fmla="*/ 11525 h 53959"/>
                <a:gd name="connsiteX19" fmla="*/ 25289 w 51006"/>
                <a:gd name="connsiteY19" fmla="*/ 9144 h 53959"/>
                <a:gd name="connsiteX20" fmla="*/ 17335 w 51006"/>
                <a:gd name="connsiteY20" fmla="*/ 11525 h 53959"/>
                <a:gd name="connsiteX21" fmla="*/ 13097 w 51006"/>
                <a:gd name="connsiteY21" fmla="*/ 18002 h 53959"/>
                <a:gd name="connsiteX22" fmla="*/ 11811 w 51006"/>
                <a:gd name="connsiteY22" fmla="*/ 27242 h 53959"/>
                <a:gd name="connsiteX23" fmla="*/ 13097 w 51006"/>
                <a:gd name="connsiteY23" fmla="*/ 36290 h 53959"/>
                <a:gd name="connsiteX24" fmla="*/ 17335 w 51006"/>
                <a:gd name="connsiteY24" fmla="*/ 42672 h 53959"/>
                <a:gd name="connsiteX25" fmla="*/ 25289 w 51006"/>
                <a:gd name="connsiteY25" fmla="*/ 45006 h 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006" h="53959">
                  <a:moveTo>
                    <a:pt x="25289" y="53959"/>
                  </a:moveTo>
                  <a:cubicBezTo>
                    <a:pt x="20145" y="53959"/>
                    <a:pt x="15621" y="52911"/>
                    <a:pt x="11859" y="50768"/>
                  </a:cubicBezTo>
                  <a:cubicBezTo>
                    <a:pt x="8049" y="48673"/>
                    <a:pt x="5144" y="45577"/>
                    <a:pt x="3096" y="41577"/>
                  </a:cubicBezTo>
                  <a:cubicBezTo>
                    <a:pt x="1048" y="37576"/>
                    <a:pt x="0" y="32766"/>
                    <a:pt x="0" y="27146"/>
                  </a:cubicBezTo>
                  <a:cubicBezTo>
                    <a:pt x="0" y="21527"/>
                    <a:pt x="1048" y="16574"/>
                    <a:pt x="3096" y="12478"/>
                  </a:cubicBezTo>
                  <a:cubicBezTo>
                    <a:pt x="5144" y="8382"/>
                    <a:pt x="8049" y="5334"/>
                    <a:pt x="11859" y="3191"/>
                  </a:cubicBezTo>
                  <a:cubicBezTo>
                    <a:pt x="15669" y="1048"/>
                    <a:pt x="20145" y="0"/>
                    <a:pt x="25289" y="0"/>
                  </a:cubicBezTo>
                  <a:cubicBezTo>
                    <a:pt x="30432" y="0"/>
                    <a:pt x="35147" y="1048"/>
                    <a:pt x="39005" y="3191"/>
                  </a:cubicBezTo>
                  <a:cubicBezTo>
                    <a:pt x="42863" y="5334"/>
                    <a:pt x="45815" y="8430"/>
                    <a:pt x="47863" y="12478"/>
                  </a:cubicBezTo>
                  <a:cubicBezTo>
                    <a:pt x="49959" y="16526"/>
                    <a:pt x="51006" y="21431"/>
                    <a:pt x="51006" y="27146"/>
                  </a:cubicBezTo>
                  <a:cubicBezTo>
                    <a:pt x="51006" y="32861"/>
                    <a:pt x="49959" y="37529"/>
                    <a:pt x="47863" y="41577"/>
                  </a:cubicBezTo>
                  <a:cubicBezTo>
                    <a:pt x="45768" y="45577"/>
                    <a:pt x="42815" y="48673"/>
                    <a:pt x="39005" y="50768"/>
                  </a:cubicBezTo>
                  <a:cubicBezTo>
                    <a:pt x="35195" y="52911"/>
                    <a:pt x="30623" y="53959"/>
                    <a:pt x="25289" y="53959"/>
                  </a:cubicBezTo>
                  <a:close/>
                  <a:moveTo>
                    <a:pt x="25289" y="45006"/>
                  </a:moveTo>
                  <a:cubicBezTo>
                    <a:pt x="28765" y="45006"/>
                    <a:pt x="31528" y="44244"/>
                    <a:pt x="33576" y="42672"/>
                  </a:cubicBezTo>
                  <a:cubicBezTo>
                    <a:pt x="35623" y="41100"/>
                    <a:pt x="37052" y="38957"/>
                    <a:pt x="37909" y="36290"/>
                  </a:cubicBezTo>
                  <a:cubicBezTo>
                    <a:pt x="38767" y="33576"/>
                    <a:pt x="39195" y="30575"/>
                    <a:pt x="39195" y="27242"/>
                  </a:cubicBezTo>
                  <a:cubicBezTo>
                    <a:pt x="39195" y="23908"/>
                    <a:pt x="38767" y="20717"/>
                    <a:pt x="37909" y="18002"/>
                  </a:cubicBezTo>
                  <a:cubicBezTo>
                    <a:pt x="37052" y="15288"/>
                    <a:pt x="35623" y="13097"/>
                    <a:pt x="33576" y="11525"/>
                  </a:cubicBezTo>
                  <a:cubicBezTo>
                    <a:pt x="31528" y="9954"/>
                    <a:pt x="28765" y="9144"/>
                    <a:pt x="25289" y="9144"/>
                  </a:cubicBezTo>
                  <a:cubicBezTo>
                    <a:pt x="21812" y="9144"/>
                    <a:pt x="19288" y="9954"/>
                    <a:pt x="17335" y="11525"/>
                  </a:cubicBezTo>
                  <a:cubicBezTo>
                    <a:pt x="15383" y="13097"/>
                    <a:pt x="13954" y="15288"/>
                    <a:pt x="13097" y="18002"/>
                  </a:cubicBezTo>
                  <a:cubicBezTo>
                    <a:pt x="12240" y="20717"/>
                    <a:pt x="11811" y="23813"/>
                    <a:pt x="11811" y="27242"/>
                  </a:cubicBezTo>
                  <a:cubicBezTo>
                    <a:pt x="11811" y="30671"/>
                    <a:pt x="12240" y="33623"/>
                    <a:pt x="13097" y="36290"/>
                  </a:cubicBezTo>
                  <a:cubicBezTo>
                    <a:pt x="13954" y="38957"/>
                    <a:pt x="15383" y="41100"/>
                    <a:pt x="17335" y="42672"/>
                  </a:cubicBezTo>
                  <a:cubicBezTo>
                    <a:pt x="19288" y="44244"/>
                    <a:pt x="21955" y="45006"/>
                    <a:pt x="25289" y="45006"/>
                  </a:cubicBezTo>
                  <a:close/>
                </a:path>
              </a:pathLst>
            </a:custGeom>
            <a:solidFill>
              <a:srgbClr val="FFFFFF"/>
            </a:solidFill>
            <a:ln w="4763" cap="flat">
              <a:noFill/>
              <a:prstDash val="solid"/>
              <a:miter/>
            </a:ln>
          </p:spPr>
          <p:txBody>
            <a:bodyPr rtlCol="0" anchor="ctr"/>
            <a:lstStyle/>
            <a:p>
              <a:endParaRPr lang="en-AU" sz="1600"/>
            </a:p>
          </p:txBody>
        </p:sp>
        <p:sp>
          <p:nvSpPr>
            <p:cNvPr id="22" name="Freeform: Shape 21">
              <a:extLst>
                <a:ext uri="{FF2B5EF4-FFF2-40B4-BE49-F238E27FC236}">
                  <a16:creationId xmlns:a16="http://schemas.microsoft.com/office/drawing/2014/main" id="{7E397F93-FE1E-9DC9-84FF-591F50FCF7AF}"/>
                </a:ext>
              </a:extLst>
            </p:cNvPr>
            <p:cNvSpPr/>
            <p:nvPr/>
          </p:nvSpPr>
          <p:spPr>
            <a:xfrm>
              <a:off x="845772" y="668321"/>
              <a:ext cx="79724" cy="52911"/>
            </a:xfrm>
            <a:custGeom>
              <a:avLst/>
              <a:gdLst>
                <a:gd name="connsiteX0" fmla="*/ 48 w 79724"/>
                <a:gd name="connsiteY0" fmla="*/ 52911 h 52911"/>
                <a:gd name="connsiteX1" fmla="*/ 48 w 79724"/>
                <a:gd name="connsiteY1" fmla="*/ 810 h 52911"/>
                <a:gd name="connsiteX2" fmla="*/ 11144 w 79724"/>
                <a:gd name="connsiteY2" fmla="*/ 810 h 52911"/>
                <a:gd name="connsiteX3" fmla="*/ 11430 w 79724"/>
                <a:gd name="connsiteY3" fmla="*/ 8715 h 52911"/>
                <a:gd name="connsiteX4" fmla="*/ 18336 w 79724"/>
                <a:gd name="connsiteY4" fmla="*/ 2762 h 52911"/>
                <a:gd name="connsiteX5" fmla="*/ 29432 w 79724"/>
                <a:gd name="connsiteY5" fmla="*/ 48 h 52911"/>
                <a:gd name="connsiteX6" fmla="*/ 41720 w 79724"/>
                <a:gd name="connsiteY6" fmla="*/ 5048 h 52911"/>
                <a:gd name="connsiteX7" fmla="*/ 45720 w 79724"/>
                <a:gd name="connsiteY7" fmla="*/ 19098 h 52911"/>
                <a:gd name="connsiteX8" fmla="*/ 45720 w 79724"/>
                <a:gd name="connsiteY8" fmla="*/ 52864 h 52911"/>
                <a:gd name="connsiteX9" fmla="*/ 34100 w 79724"/>
                <a:gd name="connsiteY9" fmla="*/ 52864 h 52911"/>
                <a:gd name="connsiteX10" fmla="*/ 34100 w 79724"/>
                <a:gd name="connsiteY10" fmla="*/ 20622 h 52911"/>
                <a:gd name="connsiteX11" fmla="*/ 33338 w 79724"/>
                <a:gd name="connsiteY11" fmla="*/ 14764 h 52911"/>
                <a:gd name="connsiteX12" fmla="*/ 30671 w 79724"/>
                <a:gd name="connsiteY12" fmla="*/ 10811 h 52911"/>
                <a:gd name="connsiteX13" fmla="*/ 25384 w 79724"/>
                <a:gd name="connsiteY13" fmla="*/ 9382 h 52911"/>
                <a:gd name="connsiteX14" fmla="*/ 17193 w 79724"/>
                <a:gd name="connsiteY14" fmla="*/ 11716 h 52911"/>
                <a:gd name="connsiteX15" fmla="*/ 11573 w 79724"/>
                <a:gd name="connsiteY15" fmla="*/ 17002 h 52911"/>
                <a:gd name="connsiteX16" fmla="*/ 11573 w 79724"/>
                <a:gd name="connsiteY16" fmla="*/ 52864 h 52911"/>
                <a:gd name="connsiteX17" fmla="*/ 0 w 79724"/>
                <a:gd name="connsiteY17" fmla="*/ 52864 h 52911"/>
                <a:gd name="connsiteX18" fmla="*/ 68199 w 79724"/>
                <a:gd name="connsiteY18" fmla="*/ 52911 h 52911"/>
                <a:gd name="connsiteX19" fmla="*/ 68199 w 79724"/>
                <a:gd name="connsiteY19" fmla="*/ 20669 h 52911"/>
                <a:gd name="connsiteX20" fmla="*/ 67437 w 79724"/>
                <a:gd name="connsiteY20" fmla="*/ 14811 h 52911"/>
                <a:gd name="connsiteX21" fmla="*/ 64770 w 79724"/>
                <a:gd name="connsiteY21" fmla="*/ 10858 h 52911"/>
                <a:gd name="connsiteX22" fmla="*/ 59484 w 79724"/>
                <a:gd name="connsiteY22" fmla="*/ 9430 h 52911"/>
                <a:gd name="connsiteX23" fmla="*/ 51292 w 79724"/>
                <a:gd name="connsiteY23" fmla="*/ 11668 h 52911"/>
                <a:gd name="connsiteX24" fmla="*/ 45529 w 79724"/>
                <a:gd name="connsiteY24" fmla="*/ 16812 h 52911"/>
                <a:gd name="connsiteX25" fmla="*/ 43958 w 79724"/>
                <a:gd name="connsiteY25" fmla="*/ 9096 h 52911"/>
                <a:gd name="connsiteX26" fmla="*/ 52006 w 79724"/>
                <a:gd name="connsiteY26" fmla="*/ 2810 h 52911"/>
                <a:gd name="connsiteX27" fmla="*/ 63484 w 79724"/>
                <a:gd name="connsiteY27" fmla="*/ 0 h 52911"/>
                <a:gd name="connsiteX28" fmla="*/ 75724 w 79724"/>
                <a:gd name="connsiteY28" fmla="*/ 5001 h 52911"/>
                <a:gd name="connsiteX29" fmla="*/ 79724 w 79724"/>
                <a:gd name="connsiteY29" fmla="*/ 19050 h 52911"/>
                <a:gd name="connsiteX30" fmla="*/ 79724 w 79724"/>
                <a:gd name="connsiteY30" fmla="*/ 52816 h 52911"/>
                <a:gd name="connsiteX31" fmla="*/ 68199 w 79724"/>
                <a:gd name="connsiteY31" fmla="*/ 52816 h 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724" h="52911">
                  <a:moveTo>
                    <a:pt x="48" y="52911"/>
                  </a:moveTo>
                  <a:lnTo>
                    <a:pt x="48" y="810"/>
                  </a:lnTo>
                  <a:lnTo>
                    <a:pt x="11144" y="810"/>
                  </a:lnTo>
                  <a:lnTo>
                    <a:pt x="11430" y="8715"/>
                  </a:lnTo>
                  <a:cubicBezTo>
                    <a:pt x="13049" y="6525"/>
                    <a:pt x="15383" y="4572"/>
                    <a:pt x="18336" y="2762"/>
                  </a:cubicBezTo>
                  <a:cubicBezTo>
                    <a:pt x="21288" y="952"/>
                    <a:pt x="25003" y="48"/>
                    <a:pt x="29432" y="48"/>
                  </a:cubicBezTo>
                  <a:cubicBezTo>
                    <a:pt x="34957" y="48"/>
                    <a:pt x="39052" y="1715"/>
                    <a:pt x="41720" y="5048"/>
                  </a:cubicBezTo>
                  <a:cubicBezTo>
                    <a:pt x="44387" y="8382"/>
                    <a:pt x="45720" y="13097"/>
                    <a:pt x="45720" y="19098"/>
                  </a:cubicBezTo>
                  <a:lnTo>
                    <a:pt x="45720" y="52864"/>
                  </a:lnTo>
                  <a:lnTo>
                    <a:pt x="34100" y="52864"/>
                  </a:lnTo>
                  <a:lnTo>
                    <a:pt x="34100" y="20622"/>
                  </a:lnTo>
                  <a:cubicBezTo>
                    <a:pt x="34100" y="18431"/>
                    <a:pt x="33861" y="16478"/>
                    <a:pt x="33338" y="14764"/>
                  </a:cubicBezTo>
                  <a:cubicBezTo>
                    <a:pt x="32814" y="13049"/>
                    <a:pt x="31909" y="11763"/>
                    <a:pt x="30671" y="10811"/>
                  </a:cubicBezTo>
                  <a:cubicBezTo>
                    <a:pt x="29385" y="9858"/>
                    <a:pt x="27670" y="9382"/>
                    <a:pt x="25384" y="9382"/>
                  </a:cubicBezTo>
                  <a:cubicBezTo>
                    <a:pt x="22193" y="9382"/>
                    <a:pt x="19431" y="10144"/>
                    <a:pt x="17193" y="11716"/>
                  </a:cubicBezTo>
                  <a:cubicBezTo>
                    <a:pt x="14954" y="13287"/>
                    <a:pt x="13097" y="15002"/>
                    <a:pt x="11573" y="17002"/>
                  </a:cubicBezTo>
                  <a:lnTo>
                    <a:pt x="11573" y="52864"/>
                  </a:lnTo>
                  <a:lnTo>
                    <a:pt x="0" y="52864"/>
                  </a:lnTo>
                  <a:close/>
                  <a:moveTo>
                    <a:pt x="68199" y="52911"/>
                  </a:moveTo>
                  <a:lnTo>
                    <a:pt x="68199" y="20669"/>
                  </a:lnTo>
                  <a:cubicBezTo>
                    <a:pt x="68199" y="18479"/>
                    <a:pt x="67961" y="16526"/>
                    <a:pt x="67437" y="14811"/>
                  </a:cubicBezTo>
                  <a:cubicBezTo>
                    <a:pt x="66913" y="13097"/>
                    <a:pt x="66008" y="11811"/>
                    <a:pt x="64770" y="10858"/>
                  </a:cubicBezTo>
                  <a:cubicBezTo>
                    <a:pt x="63484" y="9906"/>
                    <a:pt x="61770" y="9430"/>
                    <a:pt x="59484" y="9430"/>
                  </a:cubicBezTo>
                  <a:cubicBezTo>
                    <a:pt x="56293" y="9430"/>
                    <a:pt x="53531" y="10144"/>
                    <a:pt x="51292" y="11668"/>
                  </a:cubicBezTo>
                  <a:cubicBezTo>
                    <a:pt x="49054" y="13144"/>
                    <a:pt x="47101" y="14859"/>
                    <a:pt x="45529" y="16812"/>
                  </a:cubicBezTo>
                  <a:lnTo>
                    <a:pt x="43958" y="9096"/>
                  </a:lnTo>
                  <a:cubicBezTo>
                    <a:pt x="46101" y="6763"/>
                    <a:pt x="48768" y="4667"/>
                    <a:pt x="52006" y="2810"/>
                  </a:cubicBezTo>
                  <a:cubicBezTo>
                    <a:pt x="55245" y="952"/>
                    <a:pt x="59055" y="0"/>
                    <a:pt x="63484" y="0"/>
                  </a:cubicBezTo>
                  <a:cubicBezTo>
                    <a:pt x="68961" y="0"/>
                    <a:pt x="73057" y="1667"/>
                    <a:pt x="75724" y="5001"/>
                  </a:cubicBezTo>
                  <a:cubicBezTo>
                    <a:pt x="78391" y="8334"/>
                    <a:pt x="79724" y="13049"/>
                    <a:pt x="79724" y="19050"/>
                  </a:cubicBezTo>
                  <a:lnTo>
                    <a:pt x="79724" y="52816"/>
                  </a:lnTo>
                  <a:lnTo>
                    <a:pt x="68199" y="52816"/>
                  </a:lnTo>
                  <a:close/>
                </a:path>
              </a:pathLst>
            </a:custGeom>
            <a:solidFill>
              <a:srgbClr val="FFFFFF"/>
            </a:solidFill>
            <a:ln w="4763" cap="flat">
              <a:noFill/>
              <a:prstDash val="solid"/>
              <a:miter/>
            </a:ln>
          </p:spPr>
          <p:txBody>
            <a:bodyPr rtlCol="0" anchor="ctr"/>
            <a:lstStyle/>
            <a:p>
              <a:endParaRPr lang="en-AU" sz="1600"/>
            </a:p>
          </p:txBody>
        </p:sp>
      </p:grpSp>
    </p:spTree>
    <p:extLst>
      <p:ext uri="{BB962C8B-B14F-4D97-AF65-F5344CB8AC3E}">
        <p14:creationId xmlns:p14="http://schemas.microsoft.com/office/powerpoint/2010/main" val="42417118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solidFill>
          <a:schemeClr val="bg1"/>
        </a:solidFill>
        <a:effectLst/>
      </p:bgPr>
    </p:bg>
    <p:spTree>
      <p:nvGrpSpPr>
        <p:cNvPr id="1" name="Shape 9"/>
        <p:cNvGrpSpPr/>
        <p:nvPr/>
      </p:nvGrpSpPr>
      <p:grpSpPr>
        <a:xfrm>
          <a:off x="0" y="0"/>
          <a:ext cx="0" cy="0"/>
          <a:chOff x="0" y="0"/>
          <a:chExt cx="0" cy="0"/>
        </a:xfrm>
      </p:grpSpPr>
      <p:sp>
        <p:nvSpPr>
          <p:cNvPr id="13" name="Freeform: Shape 12">
            <a:extLst>
              <a:ext uri="{FF2B5EF4-FFF2-40B4-BE49-F238E27FC236}">
                <a16:creationId xmlns:a16="http://schemas.microsoft.com/office/drawing/2014/main" id="{DCFA8F1A-438C-2D31-EC45-A4CCF4206F40}"/>
              </a:ext>
            </a:extLst>
          </p:cNvPr>
          <p:cNvSpPr/>
          <p:nvPr/>
        </p:nvSpPr>
        <p:spPr>
          <a:xfrm>
            <a:off x="0" y="5740400"/>
            <a:ext cx="12192000" cy="1143000"/>
          </a:xfrm>
          <a:custGeom>
            <a:avLst/>
            <a:gdLst>
              <a:gd name="connsiteX0" fmla="*/ 0 w 9144000"/>
              <a:gd name="connsiteY0" fmla="*/ 857250 h 857250"/>
              <a:gd name="connsiteX1" fmla="*/ 0 w 9144000"/>
              <a:gd name="connsiteY1" fmla="*/ 149828 h 857250"/>
              <a:gd name="connsiteX2" fmla="*/ 7540609 w 9144000"/>
              <a:gd name="connsiteY2" fmla="*/ 149828 h 857250"/>
              <a:gd name="connsiteX3" fmla="*/ 8245698 w 9144000"/>
              <a:gd name="connsiteY3" fmla="*/ 0 h 857250"/>
              <a:gd name="connsiteX4" fmla="*/ 8933831 w 9144000"/>
              <a:gd name="connsiteY4" fmla="*/ 149828 h 857250"/>
              <a:gd name="connsiteX5" fmla="*/ 9144000 w 9144000"/>
              <a:gd name="connsiteY5" fmla="*/ 149828 h 857250"/>
              <a:gd name="connsiteX6" fmla="*/ 9144000 w 9144000"/>
              <a:gd name="connsiteY6" fmla="*/ 857250 h 857250"/>
              <a:gd name="connsiteX7" fmla="*/ 0 w 9144000"/>
              <a:gd name="connsiteY7"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857250">
                <a:moveTo>
                  <a:pt x="0" y="857250"/>
                </a:moveTo>
                <a:lnTo>
                  <a:pt x="0" y="149828"/>
                </a:lnTo>
                <a:lnTo>
                  <a:pt x="7540609" y="149828"/>
                </a:lnTo>
                <a:lnTo>
                  <a:pt x="8245698" y="0"/>
                </a:lnTo>
                <a:lnTo>
                  <a:pt x="8933831" y="149828"/>
                </a:lnTo>
                <a:lnTo>
                  <a:pt x="9144000" y="149828"/>
                </a:lnTo>
                <a:lnTo>
                  <a:pt x="9144000" y="857250"/>
                </a:lnTo>
                <a:lnTo>
                  <a:pt x="0" y="857250"/>
                </a:lnTo>
                <a:close/>
              </a:path>
            </a:pathLst>
          </a:custGeom>
          <a:gradFill>
            <a:gsLst>
              <a:gs pos="0">
                <a:srgbClr val="6164AD"/>
              </a:gs>
              <a:gs pos="50000">
                <a:srgbClr val="5C54A4"/>
              </a:gs>
              <a:gs pos="100000">
                <a:srgbClr val="58449B"/>
              </a:gs>
            </a:gsLst>
            <a:lin ang="0" scaled="1"/>
          </a:gradFill>
          <a:ln w="8132"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lvl="0" defTabSz="1219170" eaLnBrk="1" latinLnBrk="0" hangingPunct="1"/>
            <a:endParaRPr lang="en-AU" sz="2400" kern="1200">
              <a:solidFill>
                <a:schemeClr val="tx1"/>
              </a:solidFill>
              <a:latin typeface="+mn-lt"/>
              <a:ea typeface="+mn-ea"/>
              <a:cs typeface="+mn-cs"/>
            </a:endParaRPr>
          </a:p>
        </p:txBody>
      </p:sp>
      <p:sp>
        <p:nvSpPr>
          <p:cNvPr id="14" name="Freeform: Shape 13">
            <a:extLst>
              <a:ext uri="{FF2B5EF4-FFF2-40B4-BE49-F238E27FC236}">
                <a16:creationId xmlns:a16="http://schemas.microsoft.com/office/drawing/2014/main" id="{6332EFC7-40EB-E5E0-6D5B-205A7815463F}"/>
              </a:ext>
            </a:extLst>
          </p:cNvPr>
          <p:cNvSpPr/>
          <p:nvPr/>
        </p:nvSpPr>
        <p:spPr>
          <a:xfrm>
            <a:off x="10054144" y="5922074"/>
            <a:ext cx="1662048" cy="380111"/>
          </a:xfrm>
          <a:custGeom>
            <a:avLst/>
            <a:gdLst>
              <a:gd name="connsiteX0" fmla="*/ 718995 w 1246536"/>
              <a:gd name="connsiteY0" fmla="*/ 0 h 285083"/>
              <a:gd name="connsiteX1" fmla="*/ 769239 w 1246536"/>
              <a:gd name="connsiteY1" fmla="*/ 10668 h 285083"/>
              <a:gd name="connsiteX2" fmla="*/ 842391 w 1246536"/>
              <a:gd name="connsiteY2" fmla="*/ 94726 h 285083"/>
              <a:gd name="connsiteX3" fmla="*/ 769239 w 1246536"/>
              <a:gd name="connsiteY3" fmla="*/ 147876 h 285083"/>
              <a:gd name="connsiteX4" fmla="*/ 718995 w 1246536"/>
              <a:gd name="connsiteY4" fmla="*/ 137208 h 285083"/>
              <a:gd name="connsiteX5" fmla="*/ 718995 w 1246536"/>
              <a:gd name="connsiteY5" fmla="*/ 48 h 285083"/>
              <a:gd name="connsiteX6" fmla="*/ 769239 w 1246536"/>
              <a:gd name="connsiteY6" fmla="*/ 116729 h 285083"/>
              <a:gd name="connsiteX7" fmla="*/ 808530 w 1246536"/>
              <a:gd name="connsiteY7" fmla="*/ 87535 h 285083"/>
              <a:gd name="connsiteX8" fmla="*/ 769239 w 1246536"/>
              <a:gd name="connsiteY8" fmla="*/ 41624 h 285083"/>
              <a:gd name="connsiteX9" fmla="*/ 752856 w 1246536"/>
              <a:gd name="connsiteY9" fmla="*/ 38148 h 285083"/>
              <a:gd name="connsiteX10" fmla="*/ 752856 w 1246536"/>
              <a:gd name="connsiteY10" fmla="*/ 113252 h 285083"/>
              <a:gd name="connsiteX11" fmla="*/ 769239 w 1246536"/>
              <a:gd name="connsiteY11" fmla="*/ 116729 h 285083"/>
              <a:gd name="connsiteX12" fmla="*/ 947024 w 1246536"/>
              <a:gd name="connsiteY12" fmla="*/ 48482 h 285083"/>
              <a:gd name="connsiteX13" fmla="*/ 947024 w 1246536"/>
              <a:gd name="connsiteY13" fmla="*/ 79391 h 285083"/>
              <a:gd name="connsiteX14" fmla="*/ 917067 w 1246536"/>
              <a:gd name="connsiteY14" fmla="*/ 73009 h 285083"/>
              <a:gd name="connsiteX15" fmla="*/ 917067 w 1246536"/>
              <a:gd name="connsiteY15" fmla="*/ 148114 h 285083"/>
              <a:gd name="connsiteX16" fmla="*/ 947024 w 1246536"/>
              <a:gd name="connsiteY16" fmla="*/ 154496 h 285083"/>
              <a:gd name="connsiteX17" fmla="*/ 947024 w 1246536"/>
              <a:gd name="connsiteY17" fmla="*/ 185642 h 285083"/>
              <a:gd name="connsiteX18" fmla="*/ 853393 w 1246536"/>
              <a:gd name="connsiteY18" fmla="*/ 165735 h 285083"/>
              <a:gd name="connsiteX19" fmla="*/ 853393 w 1246536"/>
              <a:gd name="connsiteY19" fmla="*/ 134588 h 285083"/>
              <a:gd name="connsiteX20" fmla="*/ 883349 w 1246536"/>
              <a:gd name="connsiteY20" fmla="*/ 140970 h 285083"/>
              <a:gd name="connsiteX21" fmla="*/ 883349 w 1246536"/>
              <a:gd name="connsiteY21" fmla="*/ 65865 h 285083"/>
              <a:gd name="connsiteX22" fmla="*/ 853393 w 1246536"/>
              <a:gd name="connsiteY22" fmla="*/ 59484 h 285083"/>
              <a:gd name="connsiteX23" fmla="*/ 853393 w 1246536"/>
              <a:gd name="connsiteY23" fmla="*/ 28575 h 285083"/>
              <a:gd name="connsiteX24" fmla="*/ 947024 w 1246536"/>
              <a:gd name="connsiteY24" fmla="*/ 48482 h 285083"/>
              <a:gd name="connsiteX25" fmla="*/ 1026319 w 1246536"/>
              <a:gd name="connsiteY25" fmla="*/ 62627 h 285083"/>
              <a:gd name="connsiteX26" fmla="*/ 1094994 w 1246536"/>
              <a:gd name="connsiteY26" fmla="*/ 148447 h 285083"/>
              <a:gd name="connsiteX27" fmla="*/ 1026319 w 1246536"/>
              <a:gd name="connsiteY27" fmla="*/ 205264 h 285083"/>
              <a:gd name="connsiteX28" fmla="*/ 957263 w 1246536"/>
              <a:gd name="connsiteY28" fmla="*/ 119205 h 285083"/>
              <a:gd name="connsiteX29" fmla="*/ 1026319 w 1246536"/>
              <a:gd name="connsiteY29" fmla="*/ 62675 h 285083"/>
              <a:gd name="connsiteX30" fmla="*/ 1026319 w 1246536"/>
              <a:gd name="connsiteY30" fmla="*/ 173117 h 285083"/>
              <a:gd name="connsiteX31" fmla="*/ 1060180 w 1246536"/>
              <a:gd name="connsiteY31" fmla="*/ 141018 h 285083"/>
              <a:gd name="connsiteX32" fmla="*/ 1026319 w 1246536"/>
              <a:gd name="connsiteY32" fmla="*/ 94726 h 285083"/>
              <a:gd name="connsiteX33" fmla="*/ 992267 w 1246536"/>
              <a:gd name="connsiteY33" fmla="*/ 126587 h 285083"/>
              <a:gd name="connsiteX34" fmla="*/ 1026319 w 1246536"/>
              <a:gd name="connsiteY34" fmla="*/ 173117 h 285083"/>
              <a:gd name="connsiteX35" fmla="*/ 1111949 w 1246536"/>
              <a:gd name="connsiteY35" fmla="*/ 83534 h 285083"/>
              <a:gd name="connsiteX36" fmla="*/ 1175814 w 1246536"/>
              <a:gd name="connsiteY36" fmla="*/ 97107 h 285083"/>
              <a:gd name="connsiteX37" fmla="*/ 1212675 w 1246536"/>
              <a:gd name="connsiteY37" fmla="*/ 230791 h 285083"/>
              <a:gd name="connsiteX38" fmla="*/ 1212675 w 1246536"/>
              <a:gd name="connsiteY38" fmla="*/ 104918 h 285083"/>
              <a:gd name="connsiteX39" fmla="*/ 1246537 w 1246536"/>
              <a:gd name="connsiteY39" fmla="*/ 112109 h 285083"/>
              <a:gd name="connsiteX40" fmla="*/ 1246537 w 1246536"/>
              <a:gd name="connsiteY40" fmla="*/ 249269 h 285083"/>
              <a:gd name="connsiteX41" fmla="*/ 1182672 w 1246536"/>
              <a:gd name="connsiteY41" fmla="*/ 235696 h 285083"/>
              <a:gd name="connsiteX42" fmla="*/ 1145810 w 1246536"/>
              <a:gd name="connsiteY42" fmla="*/ 102013 h 285083"/>
              <a:gd name="connsiteX43" fmla="*/ 1145810 w 1246536"/>
              <a:gd name="connsiteY43" fmla="*/ 227886 h 285083"/>
              <a:gd name="connsiteX44" fmla="*/ 1111949 w 1246536"/>
              <a:gd name="connsiteY44" fmla="*/ 220694 h 285083"/>
              <a:gd name="connsiteX45" fmla="*/ 1111949 w 1246536"/>
              <a:gd name="connsiteY45" fmla="*/ 83534 h 285083"/>
              <a:gd name="connsiteX46" fmla="*/ 42101 w 1246536"/>
              <a:gd name="connsiteY46" fmla="*/ 138970 h 285083"/>
              <a:gd name="connsiteX47" fmla="*/ 104108 w 1246536"/>
              <a:gd name="connsiteY47" fmla="*/ 125778 h 285083"/>
              <a:gd name="connsiteX48" fmla="*/ 145971 w 1246536"/>
              <a:gd name="connsiteY48" fmla="*/ 254032 h 285083"/>
              <a:gd name="connsiteX49" fmla="*/ 110061 w 1246536"/>
              <a:gd name="connsiteY49" fmla="*/ 261652 h 285083"/>
              <a:gd name="connsiteX50" fmla="*/ 97774 w 1246536"/>
              <a:gd name="connsiteY50" fmla="*/ 222837 h 285083"/>
              <a:gd name="connsiteX51" fmla="*/ 47863 w 1246536"/>
              <a:gd name="connsiteY51" fmla="*/ 233458 h 285083"/>
              <a:gd name="connsiteX52" fmla="*/ 35576 w 1246536"/>
              <a:gd name="connsiteY52" fmla="*/ 277511 h 285083"/>
              <a:gd name="connsiteX53" fmla="*/ 0 w 1246536"/>
              <a:gd name="connsiteY53" fmla="*/ 285083 h 285083"/>
              <a:gd name="connsiteX54" fmla="*/ 42053 w 1246536"/>
              <a:gd name="connsiteY54" fmla="*/ 138970 h 285083"/>
              <a:gd name="connsiteX55" fmla="*/ 88440 w 1246536"/>
              <a:gd name="connsiteY55" fmla="*/ 193929 h 285083"/>
              <a:gd name="connsiteX56" fmla="*/ 72819 w 1246536"/>
              <a:gd name="connsiteY56" fmla="*/ 144923 h 285083"/>
              <a:gd name="connsiteX57" fmla="*/ 57198 w 1246536"/>
              <a:gd name="connsiteY57" fmla="*/ 200597 h 285083"/>
              <a:gd name="connsiteX58" fmla="*/ 88488 w 1246536"/>
              <a:gd name="connsiteY58" fmla="*/ 193929 h 285083"/>
              <a:gd name="connsiteX59" fmla="*/ 214646 w 1246536"/>
              <a:gd name="connsiteY59" fmla="*/ 242173 h 285083"/>
              <a:gd name="connsiteX60" fmla="*/ 148733 w 1246536"/>
              <a:gd name="connsiteY60" fmla="*/ 199930 h 285083"/>
              <a:gd name="connsiteX61" fmla="*/ 183738 w 1246536"/>
              <a:gd name="connsiteY61" fmla="*/ 192500 h 285083"/>
              <a:gd name="connsiteX62" fmla="*/ 215408 w 1246536"/>
              <a:gd name="connsiteY62" fmla="*/ 212408 h 285083"/>
              <a:gd name="connsiteX63" fmla="*/ 239030 w 1246536"/>
              <a:gd name="connsiteY63" fmla="*/ 195310 h 285083"/>
              <a:gd name="connsiteX64" fmla="*/ 227886 w 1246536"/>
              <a:gd name="connsiteY64" fmla="*/ 187166 h 285083"/>
              <a:gd name="connsiteX65" fmla="*/ 183975 w 1246536"/>
              <a:gd name="connsiteY65" fmla="*/ 184452 h 285083"/>
              <a:gd name="connsiteX66" fmla="*/ 154210 w 1246536"/>
              <a:gd name="connsiteY66" fmla="*/ 153210 h 285083"/>
              <a:gd name="connsiteX67" fmla="*/ 207645 w 1246536"/>
              <a:gd name="connsiteY67" fmla="*/ 101013 h 285083"/>
              <a:gd name="connsiteX68" fmla="*/ 268891 w 1246536"/>
              <a:gd name="connsiteY68" fmla="*/ 138017 h 285083"/>
              <a:gd name="connsiteX69" fmla="*/ 234077 w 1246536"/>
              <a:gd name="connsiteY69" fmla="*/ 145399 h 285083"/>
              <a:gd name="connsiteX70" fmla="*/ 208217 w 1246536"/>
              <a:gd name="connsiteY70" fmla="*/ 129873 h 285083"/>
              <a:gd name="connsiteX71" fmla="*/ 189215 w 1246536"/>
              <a:gd name="connsiteY71" fmla="*/ 145018 h 285083"/>
              <a:gd name="connsiteX72" fmla="*/ 199454 w 1246536"/>
              <a:gd name="connsiteY72" fmla="*/ 152352 h 285083"/>
              <a:gd name="connsiteX73" fmla="*/ 242078 w 1246536"/>
              <a:gd name="connsiteY73" fmla="*/ 154400 h 285083"/>
              <a:gd name="connsiteX74" fmla="*/ 273891 w 1246536"/>
              <a:gd name="connsiteY74" fmla="*/ 186357 h 285083"/>
              <a:gd name="connsiteX75" fmla="*/ 214694 w 1246536"/>
              <a:gd name="connsiteY75" fmla="*/ 242125 h 285083"/>
              <a:gd name="connsiteX76" fmla="*/ 283702 w 1246536"/>
              <a:gd name="connsiteY76" fmla="*/ 156115 h 285083"/>
              <a:gd name="connsiteX77" fmla="*/ 353330 w 1246536"/>
              <a:gd name="connsiteY77" fmla="*/ 70104 h 285083"/>
              <a:gd name="connsiteX78" fmla="*/ 419767 w 1246536"/>
              <a:gd name="connsiteY78" fmla="*/ 111633 h 285083"/>
              <a:gd name="connsiteX79" fmla="*/ 384953 w 1246536"/>
              <a:gd name="connsiteY79" fmla="*/ 119015 h 285083"/>
              <a:gd name="connsiteX80" fmla="*/ 353473 w 1246536"/>
              <a:gd name="connsiteY80" fmla="*/ 102156 h 285083"/>
              <a:gd name="connsiteX81" fmla="*/ 318659 w 1246536"/>
              <a:gd name="connsiteY81" fmla="*/ 148638 h 285083"/>
              <a:gd name="connsiteX82" fmla="*/ 353473 w 1246536"/>
              <a:gd name="connsiteY82" fmla="*/ 180546 h 285083"/>
              <a:gd name="connsiteX83" fmla="*/ 384953 w 1246536"/>
              <a:gd name="connsiteY83" fmla="*/ 150114 h 285083"/>
              <a:gd name="connsiteX84" fmla="*/ 419767 w 1246536"/>
              <a:gd name="connsiteY84" fmla="*/ 142732 h 285083"/>
              <a:gd name="connsiteX85" fmla="*/ 353330 w 1246536"/>
              <a:gd name="connsiteY85" fmla="*/ 212693 h 285083"/>
              <a:gd name="connsiteX86" fmla="*/ 283702 w 1246536"/>
              <a:gd name="connsiteY86" fmla="*/ 156115 h 285083"/>
              <a:gd name="connsiteX87" fmla="*/ 436340 w 1246536"/>
              <a:gd name="connsiteY87" fmla="*/ 55150 h 285083"/>
              <a:gd name="connsiteX88" fmla="*/ 540782 w 1246536"/>
              <a:gd name="connsiteY88" fmla="*/ 32956 h 285083"/>
              <a:gd name="connsiteX89" fmla="*/ 540782 w 1246536"/>
              <a:gd name="connsiteY89" fmla="*/ 63865 h 285083"/>
              <a:gd name="connsiteX90" fmla="*/ 470440 w 1246536"/>
              <a:gd name="connsiteY90" fmla="*/ 78819 h 285083"/>
              <a:gd name="connsiteX91" fmla="*/ 470440 w 1246536"/>
              <a:gd name="connsiteY91" fmla="*/ 101775 h 285083"/>
              <a:gd name="connsiteX92" fmla="*/ 531495 w 1246536"/>
              <a:gd name="connsiteY92" fmla="*/ 88821 h 285083"/>
              <a:gd name="connsiteX93" fmla="*/ 531495 w 1246536"/>
              <a:gd name="connsiteY93" fmla="*/ 118015 h 285083"/>
              <a:gd name="connsiteX94" fmla="*/ 470440 w 1246536"/>
              <a:gd name="connsiteY94" fmla="*/ 131016 h 285083"/>
              <a:gd name="connsiteX95" fmla="*/ 470440 w 1246536"/>
              <a:gd name="connsiteY95" fmla="*/ 154162 h 285083"/>
              <a:gd name="connsiteX96" fmla="*/ 540782 w 1246536"/>
              <a:gd name="connsiteY96" fmla="*/ 139208 h 285083"/>
              <a:gd name="connsiteX97" fmla="*/ 540782 w 1246536"/>
              <a:gd name="connsiteY97" fmla="*/ 170117 h 285083"/>
              <a:gd name="connsiteX98" fmla="*/ 436340 w 1246536"/>
              <a:gd name="connsiteY98" fmla="*/ 192310 h 285083"/>
              <a:gd name="connsiteX99" fmla="*/ 436340 w 1246536"/>
              <a:gd name="connsiteY99" fmla="*/ 55150 h 285083"/>
              <a:gd name="connsiteX100" fmla="*/ 561308 w 1246536"/>
              <a:gd name="connsiteY100" fmla="*/ 28623 h 285083"/>
              <a:gd name="connsiteX101" fmla="*/ 625173 w 1246536"/>
              <a:gd name="connsiteY101" fmla="*/ 15049 h 285083"/>
              <a:gd name="connsiteX102" fmla="*/ 662035 w 1246536"/>
              <a:gd name="connsiteY102" fmla="*/ 133112 h 285083"/>
              <a:gd name="connsiteX103" fmla="*/ 662035 w 1246536"/>
              <a:gd name="connsiteY103" fmla="*/ 7239 h 285083"/>
              <a:gd name="connsiteX104" fmla="*/ 695897 w 1246536"/>
              <a:gd name="connsiteY104" fmla="*/ 48 h 285083"/>
              <a:gd name="connsiteX105" fmla="*/ 695897 w 1246536"/>
              <a:gd name="connsiteY105" fmla="*/ 137208 h 285083"/>
              <a:gd name="connsiteX106" fmla="*/ 632032 w 1246536"/>
              <a:gd name="connsiteY106" fmla="*/ 150781 h 285083"/>
              <a:gd name="connsiteX107" fmla="*/ 595170 w 1246536"/>
              <a:gd name="connsiteY107" fmla="*/ 32718 h 285083"/>
              <a:gd name="connsiteX108" fmla="*/ 595170 w 1246536"/>
              <a:gd name="connsiteY108" fmla="*/ 158591 h 285083"/>
              <a:gd name="connsiteX109" fmla="*/ 561308 w 1246536"/>
              <a:gd name="connsiteY109" fmla="*/ 165783 h 285083"/>
              <a:gd name="connsiteX110" fmla="*/ 561308 w 1246536"/>
              <a:gd name="connsiteY110" fmla="*/ 28623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46536" h="285083">
                <a:moveTo>
                  <a:pt x="718995" y="0"/>
                </a:moveTo>
                <a:lnTo>
                  <a:pt x="769239" y="10668"/>
                </a:lnTo>
                <a:cubicBezTo>
                  <a:pt x="805149" y="18288"/>
                  <a:pt x="842391" y="35766"/>
                  <a:pt x="842391" y="94726"/>
                </a:cubicBezTo>
                <a:cubicBezTo>
                  <a:pt x="842391" y="153876"/>
                  <a:pt x="805149" y="155496"/>
                  <a:pt x="769239" y="147876"/>
                </a:cubicBezTo>
                <a:lnTo>
                  <a:pt x="718995" y="137208"/>
                </a:lnTo>
                <a:lnTo>
                  <a:pt x="718995" y="48"/>
                </a:lnTo>
                <a:close/>
                <a:moveTo>
                  <a:pt x="769239" y="116729"/>
                </a:moveTo>
                <a:cubicBezTo>
                  <a:pt x="791766" y="121539"/>
                  <a:pt x="808530" y="124301"/>
                  <a:pt x="808530" y="87535"/>
                </a:cubicBezTo>
                <a:cubicBezTo>
                  <a:pt x="808530" y="50768"/>
                  <a:pt x="791623" y="46387"/>
                  <a:pt x="769239" y="41624"/>
                </a:cubicBezTo>
                <a:lnTo>
                  <a:pt x="752856" y="38148"/>
                </a:lnTo>
                <a:lnTo>
                  <a:pt x="752856" y="113252"/>
                </a:lnTo>
                <a:cubicBezTo>
                  <a:pt x="752856" y="113252"/>
                  <a:pt x="769239" y="116729"/>
                  <a:pt x="769239" y="116729"/>
                </a:cubicBezTo>
                <a:close/>
                <a:moveTo>
                  <a:pt x="947024" y="48482"/>
                </a:moveTo>
                <a:lnTo>
                  <a:pt x="947024" y="79391"/>
                </a:lnTo>
                <a:cubicBezTo>
                  <a:pt x="947024" y="79391"/>
                  <a:pt x="917067" y="73009"/>
                  <a:pt x="917067" y="73009"/>
                </a:cubicBezTo>
                <a:lnTo>
                  <a:pt x="917067" y="148114"/>
                </a:lnTo>
                <a:cubicBezTo>
                  <a:pt x="917067" y="148114"/>
                  <a:pt x="947024" y="154496"/>
                  <a:pt x="947024" y="154496"/>
                </a:cubicBezTo>
                <a:lnTo>
                  <a:pt x="947024" y="185642"/>
                </a:lnTo>
                <a:cubicBezTo>
                  <a:pt x="947024" y="185642"/>
                  <a:pt x="853393" y="165735"/>
                  <a:pt x="853393" y="165735"/>
                </a:cubicBezTo>
                <a:lnTo>
                  <a:pt x="853393" y="134588"/>
                </a:lnTo>
                <a:cubicBezTo>
                  <a:pt x="853393" y="134588"/>
                  <a:pt x="883349" y="140970"/>
                  <a:pt x="883349" y="140970"/>
                </a:cubicBezTo>
                <a:lnTo>
                  <a:pt x="883349" y="65865"/>
                </a:lnTo>
                <a:cubicBezTo>
                  <a:pt x="883349" y="65865"/>
                  <a:pt x="853393" y="59484"/>
                  <a:pt x="853393" y="59484"/>
                </a:cubicBezTo>
                <a:lnTo>
                  <a:pt x="853393" y="28575"/>
                </a:lnTo>
                <a:cubicBezTo>
                  <a:pt x="853393" y="28575"/>
                  <a:pt x="947024" y="48482"/>
                  <a:pt x="947024" y="48482"/>
                </a:cubicBezTo>
                <a:close/>
                <a:moveTo>
                  <a:pt x="1026319" y="62627"/>
                </a:moveTo>
                <a:cubicBezTo>
                  <a:pt x="1068944" y="71676"/>
                  <a:pt x="1094994" y="107966"/>
                  <a:pt x="1094994" y="148447"/>
                </a:cubicBezTo>
                <a:cubicBezTo>
                  <a:pt x="1094994" y="189119"/>
                  <a:pt x="1068944" y="214313"/>
                  <a:pt x="1026319" y="205264"/>
                </a:cubicBezTo>
                <a:cubicBezTo>
                  <a:pt x="983504" y="196167"/>
                  <a:pt x="957263" y="159829"/>
                  <a:pt x="957263" y="119205"/>
                </a:cubicBezTo>
                <a:cubicBezTo>
                  <a:pt x="957263" y="78724"/>
                  <a:pt x="983504" y="53578"/>
                  <a:pt x="1026319" y="62675"/>
                </a:cubicBezTo>
                <a:moveTo>
                  <a:pt x="1026319" y="173117"/>
                </a:moveTo>
                <a:cubicBezTo>
                  <a:pt x="1049036" y="177927"/>
                  <a:pt x="1060180" y="165926"/>
                  <a:pt x="1060180" y="141018"/>
                </a:cubicBezTo>
                <a:cubicBezTo>
                  <a:pt x="1060180" y="116110"/>
                  <a:pt x="1048846" y="99489"/>
                  <a:pt x="1026319" y="94726"/>
                </a:cubicBezTo>
                <a:cubicBezTo>
                  <a:pt x="1003602" y="89916"/>
                  <a:pt x="992267" y="101870"/>
                  <a:pt x="992267" y="126587"/>
                </a:cubicBezTo>
                <a:cubicBezTo>
                  <a:pt x="992267" y="151495"/>
                  <a:pt x="1003649" y="168307"/>
                  <a:pt x="1026319" y="173117"/>
                </a:cubicBezTo>
                <a:moveTo>
                  <a:pt x="1111949" y="83534"/>
                </a:moveTo>
                <a:lnTo>
                  <a:pt x="1175814" y="97107"/>
                </a:lnTo>
                <a:lnTo>
                  <a:pt x="1212675" y="230791"/>
                </a:lnTo>
                <a:lnTo>
                  <a:pt x="1212675" y="104918"/>
                </a:lnTo>
                <a:cubicBezTo>
                  <a:pt x="1212675" y="104918"/>
                  <a:pt x="1246537" y="112109"/>
                  <a:pt x="1246537" y="112109"/>
                </a:cubicBezTo>
                <a:lnTo>
                  <a:pt x="1246537" y="249269"/>
                </a:lnTo>
                <a:cubicBezTo>
                  <a:pt x="1246537" y="249269"/>
                  <a:pt x="1182672" y="235696"/>
                  <a:pt x="1182672" y="235696"/>
                </a:cubicBezTo>
                <a:lnTo>
                  <a:pt x="1145810" y="102013"/>
                </a:lnTo>
                <a:lnTo>
                  <a:pt x="1145810" y="227886"/>
                </a:lnTo>
                <a:cubicBezTo>
                  <a:pt x="1145810" y="227886"/>
                  <a:pt x="1111949" y="220694"/>
                  <a:pt x="1111949" y="220694"/>
                </a:cubicBezTo>
                <a:lnTo>
                  <a:pt x="1111949" y="83534"/>
                </a:lnTo>
                <a:close/>
                <a:moveTo>
                  <a:pt x="42101" y="138970"/>
                </a:moveTo>
                <a:lnTo>
                  <a:pt x="104108" y="125778"/>
                </a:lnTo>
                <a:lnTo>
                  <a:pt x="145971" y="254032"/>
                </a:lnTo>
                <a:lnTo>
                  <a:pt x="110061" y="261652"/>
                </a:lnTo>
                <a:lnTo>
                  <a:pt x="97774" y="222837"/>
                </a:lnTo>
                <a:lnTo>
                  <a:pt x="47863" y="233458"/>
                </a:lnTo>
                <a:lnTo>
                  <a:pt x="35576" y="277511"/>
                </a:lnTo>
                <a:lnTo>
                  <a:pt x="0" y="285083"/>
                </a:lnTo>
                <a:lnTo>
                  <a:pt x="42053" y="138970"/>
                </a:lnTo>
                <a:close/>
                <a:moveTo>
                  <a:pt x="88440" y="193929"/>
                </a:moveTo>
                <a:lnTo>
                  <a:pt x="72819" y="144923"/>
                </a:lnTo>
                <a:lnTo>
                  <a:pt x="57198" y="200597"/>
                </a:lnTo>
                <a:lnTo>
                  <a:pt x="88488" y="193929"/>
                </a:lnTo>
                <a:close/>
                <a:moveTo>
                  <a:pt x="214646" y="242173"/>
                </a:moveTo>
                <a:cubicBezTo>
                  <a:pt x="168307" y="252031"/>
                  <a:pt x="148733" y="235553"/>
                  <a:pt x="148733" y="199930"/>
                </a:cubicBezTo>
                <a:lnTo>
                  <a:pt x="183738" y="192500"/>
                </a:lnTo>
                <a:cubicBezTo>
                  <a:pt x="183738" y="211979"/>
                  <a:pt x="190977" y="217599"/>
                  <a:pt x="215408" y="212408"/>
                </a:cubicBezTo>
                <a:cubicBezTo>
                  <a:pt x="231982" y="208883"/>
                  <a:pt x="239030" y="203883"/>
                  <a:pt x="239030" y="195310"/>
                </a:cubicBezTo>
                <a:cubicBezTo>
                  <a:pt x="239030" y="190452"/>
                  <a:pt x="235315" y="187547"/>
                  <a:pt x="227886" y="187166"/>
                </a:cubicBezTo>
                <a:lnTo>
                  <a:pt x="183975" y="184452"/>
                </a:lnTo>
                <a:cubicBezTo>
                  <a:pt x="161258" y="182880"/>
                  <a:pt x="154210" y="170545"/>
                  <a:pt x="154210" y="153210"/>
                </a:cubicBezTo>
                <a:cubicBezTo>
                  <a:pt x="154210" y="126540"/>
                  <a:pt x="173212" y="108299"/>
                  <a:pt x="207645" y="101013"/>
                </a:cubicBezTo>
                <a:cubicBezTo>
                  <a:pt x="248603" y="92297"/>
                  <a:pt x="268891" y="108252"/>
                  <a:pt x="268891" y="138017"/>
                </a:cubicBezTo>
                <a:lnTo>
                  <a:pt x="234077" y="145399"/>
                </a:lnTo>
                <a:cubicBezTo>
                  <a:pt x="234077" y="130635"/>
                  <a:pt x="226076" y="126111"/>
                  <a:pt x="208217" y="129873"/>
                </a:cubicBezTo>
                <a:cubicBezTo>
                  <a:pt x="195739" y="132540"/>
                  <a:pt x="189215" y="137208"/>
                  <a:pt x="189215" y="145018"/>
                </a:cubicBezTo>
                <a:cubicBezTo>
                  <a:pt x="189215" y="148923"/>
                  <a:pt x="191262" y="151781"/>
                  <a:pt x="199454" y="152352"/>
                </a:cubicBezTo>
                <a:lnTo>
                  <a:pt x="242078" y="154400"/>
                </a:lnTo>
                <a:cubicBezTo>
                  <a:pt x="263843" y="155400"/>
                  <a:pt x="273891" y="166306"/>
                  <a:pt x="273891" y="186357"/>
                </a:cubicBezTo>
                <a:cubicBezTo>
                  <a:pt x="273891" y="212408"/>
                  <a:pt x="256747" y="233172"/>
                  <a:pt x="214694" y="242125"/>
                </a:cubicBezTo>
                <a:moveTo>
                  <a:pt x="283702" y="156115"/>
                </a:moveTo>
                <a:cubicBezTo>
                  <a:pt x="283702" y="115633"/>
                  <a:pt x="310325" y="79248"/>
                  <a:pt x="353330" y="70104"/>
                </a:cubicBezTo>
                <a:cubicBezTo>
                  <a:pt x="390906" y="62103"/>
                  <a:pt x="415862" y="78010"/>
                  <a:pt x="419767" y="111633"/>
                </a:cubicBezTo>
                <a:lnTo>
                  <a:pt x="384953" y="119015"/>
                </a:lnTo>
                <a:cubicBezTo>
                  <a:pt x="382143" y="104823"/>
                  <a:pt x="370047" y="98631"/>
                  <a:pt x="353473" y="102156"/>
                </a:cubicBezTo>
                <a:cubicBezTo>
                  <a:pt x="333185" y="106490"/>
                  <a:pt x="318659" y="121634"/>
                  <a:pt x="318659" y="148638"/>
                </a:cubicBezTo>
                <a:cubicBezTo>
                  <a:pt x="318659" y="175879"/>
                  <a:pt x="333185" y="184833"/>
                  <a:pt x="353473" y="180546"/>
                </a:cubicBezTo>
                <a:cubicBezTo>
                  <a:pt x="370047" y="177022"/>
                  <a:pt x="382143" y="165497"/>
                  <a:pt x="384953" y="150114"/>
                </a:cubicBezTo>
                <a:lnTo>
                  <a:pt x="419767" y="142732"/>
                </a:lnTo>
                <a:cubicBezTo>
                  <a:pt x="415862" y="178213"/>
                  <a:pt x="390906" y="204692"/>
                  <a:pt x="353330" y="212693"/>
                </a:cubicBezTo>
                <a:cubicBezTo>
                  <a:pt x="310325" y="221837"/>
                  <a:pt x="283702" y="196739"/>
                  <a:pt x="283702" y="156115"/>
                </a:cubicBezTo>
                <a:moveTo>
                  <a:pt x="436340" y="55150"/>
                </a:moveTo>
                <a:lnTo>
                  <a:pt x="540782" y="32956"/>
                </a:lnTo>
                <a:lnTo>
                  <a:pt x="540782" y="63865"/>
                </a:lnTo>
                <a:cubicBezTo>
                  <a:pt x="540782" y="63865"/>
                  <a:pt x="470440" y="78819"/>
                  <a:pt x="470440" y="78819"/>
                </a:cubicBezTo>
                <a:lnTo>
                  <a:pt x="470440" y="101775"/>
                </a:lnTo>
                <a:cubicBezTo>
                  <a:pt x="470440" y="101775"/>
                  <a:pt x="531495" y="88821"/>
                  <a:pt x="531495" y="88821"/>
                </a:cubicBezTo>
                <a:lnTo>
                  <a:pt x="531495" y="118015"/>
                </a:lnTo>
                <a:cubicBezTo>
                  <a:pt x="531495" y="118015"/>
                  <a:pt x="470440" y="131016"/>
                  <a:pt x="470440" y="131016"/>
                </a:cubicBezTo>
                <a:lnTo>
                  <a:pt x="470440" y="154162"/>
                </a:lnTo>
                <a:cubicBezTo>
                  <a:pt x="470440" y="154162"/>
                  <a:pt x="540782" y="139208"/>
                  <a:pt x="540782" y="139208"/>
                </a:cubicBezTo>
                <a:lnTo>
                  <a:pt x="540782" y="170117"/>
                </a:lnTo>
                <a:cubicBezTo>
                  <a:pt x="540782" y="170117"/>
                  <a:pt x="436340" y="192310"/>
                  <a:pt x="436340" y="192310"/>
                </a:cubicBezTo>
                <a:lnTo>
                  <a:pt x="436340" y="55150"/>
                </a:lnTo>
                <a:close/>
                <a:moveTo>
                  <a:pt x="561308" y="28623"/>
                </a:moveTo>
                <a:lnTo>
                  <a:pt x="625173" y="15049"/>
                </a:lnTo>
                <a:lnTo>
                  <a:pt x="662035" y="133112"/>
                </a:lnTo>
                <a:lnTo>
                  <a:pt x="662035" y="7239"/>
                </a:lnTo>
                <a:cubicBezTo>
                  <a:pt x="662035" y="7239"/>
                  <a:pt x="695897" y="48"/>
                  <a:pt x="695897" y="48"/>
                </a:cubicBezTo>
                <a:lnTo>
                  <a:pt x="695897" y="137208"/>
                </a:lnTo>
                <a:cubicBezTo>
                  <a:pt x="695897" y="137208"/>
                  <a:pt x="632032" y="150781"/>
                  <a:pt x="632032" y="150781"/>
                </a:cubicBezTo>
                <a:lnTo>
                  <a:pt x="595170" y="32718"/>
                </a:lnTo>
                <a:lnTo>
                  <a:pt x="595170" y="158591"/>
                </a:lnTo>
                <a:cubicBezTo>
                  <a:pt x="595170" y="158591"/>
                  <a:pt x="561308" y="165783"/>
                  <a:pt x="561308" y="165783"/>
                </a:cubicBezTo>
                <a:lnTo>
                  <a:pt x="561308" y="28623"/>
                </a:lnTo>
                <a:close/>
              </a:path>
            </a:pathLst>
          </a:custGeom>
          <a:solidFill>
            <a:srgbClr val="FFFFFF"/>
          </a:solidFill>
          <a:ln w="4763" cap="flat">
            <a:noFill/>
            <a:prstDash val="solid"/>
            <a:miter/>
          </a:ln>
        </p:spPr>
        <p:txBody>
          <a:bodyPr rtlCol="0" anchor="ctr"/>
          <a:lstStyle/>
          <a:p>
            <a:endParaRPr lang="en-AU" sz="1600"/>
          </a:p>
        </p:txBody>
      </p:sp>
      <p:grpSp>
        <p:nvGrpSpPr>
          <p:cNvPr id="20" name="Graphic 3">
            <a:extLst>
              <a:ext uri="{FF2B5EF4-FFF2-40B4-BE49-F238E27FC236}">
                <a16:creationId xmlns:a16="http://schemas.microsoft.com/office/drawing/2014/main" id="{11580F78-9730-E8CF-5F00-5083728E0E3D}"/>
              </a:ext>
            </a:extLst>
          </p:cNvPr>
          <p:cNvGrpSpPr/>
          <p:nvPr/>
        </p:nvGrpSpPr>
        <p:grpSpPr>
          <a:xfrm>
            <a:off x="504368" y="6134354"/>
            <a:ext cx="1260601" cy="228663"/>
            <a:chOff x="217360" y="4600765"/>
            <a:chExt cx="945451" cy="171497"/>
          </a:xfrm>
          <a:solidFill>
            <a:srgbClr val="FFFFFF"/>
          </a:solidFill>
        </p:grpSpPr>
        <p:grpSp>
          <p:nvGrpSpPr>
            <p:cNvPr id="21" name="Graphic 3">
              <a:extLst>
                <a:ext uri="{FF2B5EF4-FFF2-40B4-BE49-F238E27FC236}">
                  <a16:creationId xmlns:a16="http://schemas.microsoft.com/office/drawing/2014/main" id="{034EE8A3-A127-9A71-99DC-9A0E6F91654D}"/>
                </a:ext>
              </a:extLst>
            </p:cNvPr>
            <p:cNvGrpSpPr/>
            <p:nvPr/>
          </p:nvGrpSpPr>
          <p:grpSpPr>
            <a:xfrm>
              <a:off x="604408" y="4600765"/>
              <a:ext cx="171354" cy="171354"/>
              <a:chOff x="604408" y="4600765"/>
              <a:chExt cx="171354" cy="171354"/>
            </a:xfrm>
            <a:solidFill>
              <a:srgbClr val="FFFFFF"/>
            </a:solidFill>
          </p:grpSpPr>
          <p:sp>
            <p:nvSpPr>
              <p:cNvPr id="22" name="Freeform: Shape 21">
                <a:extLst>
                  <a:ext uri="{FF2B5EF4-FFF2-40B4-BE49-F238E27FC236}">
                    <a16:creationId xmlns:a16="http://schemas.microsoft.com/office/drawing/2014/main" id="{0D5749F5-CE41-31DE-FF35-61FA298CA95A}"/>
                  </a:ext>
                </a:extLst>
              </p:cNvPr>
              <p:cNvSpPr/>
              <p:nvPr/>
            </p:nvSpPr>
            <p:spPr>
              <a:xfrm>
                <a:off x="604408" y="4600765"/>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67 h 171354"/>
                  <a:gd name="connsiteX6" fmla="*/ 6620 w 171354"/>
                  <a:gd name="connsiteY6" fmla="*/ 85725 h 171354"/>
                  <a:gd name="connsiteX7" fmla="*/ 85677 w 171354"/>
                  <a:gd name="connsiteY7" fmla="*/ 164783 h 171354"/>
                  <a:gd name="connsiteX8" fmla="*/ 164735 w 171354"/>
                  <a:gd name="connsiteY8" fmla="*/ 85725 h 171354"/>
                  <a:gd name="connsiteX9" fmla="*/ 85677 w 171354"/>
                  <a:gd name="connsiteY9" fmla="*/ 6667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67"/>
                    </a:moveTo>
                    <a:cubicBezTo>
                      <a:pt x="42100" y="6667"/>
                      <a:pt x="6620" y="42148"/>
                      <a:pt x="6620" y="85725"/>
                    </a:cubicBezTo>
                    <a:cubicBezTo>
                      <a:pt x="6620" y="129302"/>
                      <a:pt x="42100" y="164783"/>
                      <a:pt x="85677" y="164783"/>
                    </a:cubicBezTo>
                    <a:cubicBezTo>
                      <a:pt x="129254" y="164783"/>
                      <a:pt x="164735" y="129302"/>
                      <a:pt x="164735" y="85725"/>
                    </a:cubicBezTo>
                    <a:cubicBezTo>
                      <a:pt x="164735" y="42148"/>
                      <a:pt x="129254" y="6667"/>
                      <a:pt x="85677" y="6667"/>
                    </a:cubicBezTo>
                    <a:close/>
                  </a:path>
                </a:pathLst>
              </a:custGeom>
              <a:solidFill>
                <a:srgbClr val="FFFFFF"/>
              </a:solidFill>
              <a:ln w="4763" cap="flat">
                <a:noFill/>
                <a:prstDash val="solid"/>
                <a:miter/>
              </a:ln>
            </p:spPr>
            <p:txBody>
              <a:bodyPr rtlCol="0" anchor="ctr"/>
              <a:lstStyle/>
              <a:p>
                <a:endParaRPr lang="en-AU" sz="1600"/>
              </a:p>
            </p:txBody>
          </p:sp>
          <p:sp>
            <p:nvSpPr>
              <p:cNvPr id="23" name="Freeform: Shape 22">
                <a:extLst>
                  <a:ext uri="{FF2B5EF4-FFF2-40B4-BE49-F238E27FC236}">
                    <a16:creationId xmlns:a16="http://schemas.microsoft.com/office/drawing/2014/main" id="{044BA208-EA2B-AEB2-6DA2-25482C2C6D12}"/>
                  </a:ext>
                </a:extLst>
              </p:cNvPr>
              <p:cNvSpPr/>
              <p:nvPr/>
            </p:nvSpPr>
            <p:spPr>
              <a:xfrm>
                <a:off x="637460" y="4634007"/>
                <a:ext cx="105203" cy="104965"/>
              </a:xfrm>
              <a:custGeom>
                <a:avLst/>
                <a:gdLst>
                  <a:gd name="connsiteX0" fmla="*/ 28384 w 105203"/>
                  <a:gd name="connsiteY0" fmla="*/ 0 h 104965"/>
                  <a:gd name="connsiteX1" fmla="*/ 76819 w 105203"/>
                  <a:gd name="connsiteY1" fmla="*/ 0 h 104965"/>
                  <a:gd name="connsiteX2" fmla="*/ 105204 w 105203"/>
                  <a:gd name="connsiteY2" fmla="*/ 28385 h 104965"/>
                  <a:gd name="connsiteX3" fmla="*/ 105204 w 105203"/>
                  <a:gd name="connsiteY3" fmla="*/ 76581 h 104965"/>
                  <a:gd name="connsiteX4" fmla="*/ 76819 w 105203"/>
                  <a:gd name="connsiteY4" fmla="*/ 104966 h 104965"/>
                  <a:gd name="connsiteX5" fmla="*/ 28384 w 105203"/>
                  <a:gd name="connsiteY5" fmla="*/ 104966 h 104965"/>
                  <a:gd name="connsiteX6" fmla="*/ 0 w 105203"/>
                  <a:gd name="connsiteY6" fmla="*/ 76581 h 104965"/>
                  <a:gd name="connsiteX7" fmla="*/ 0 w 105203"/>
                  <a:gd name="connsiteY7" fmla="*/ 28385 h 104965"/>
                  <a:gd name="connsiteX8" fmla="*/ 28384 w 105203"/>
                  <a:gd name="connsiteY8" fmla="*/ 0 h 104965"/>
                  <a:gd name="connsiteX9" fmla="*/ 28384 w 105203"/>
                  <a:gd name="connsiteY9" fmla="*/ 0 h 104965"/>
                  <a:gd name="connsiteX10" fmla="*/ 80867 w 105203"/>
                  <a:gd name="connsiteY10" fmla="*/ 18336 h 104965"/>
                  <a:gd name="connsiteX11" fmla="*/ 80867 w 105203"/>
                  <a:gd name="connsiteY11" fmla="*/ 18336 h 104965"/>
                  <a:gd name="connsiteX12" fmla="*/ 86916 w 105203"/>
                  <a:gd name="connsiteY12" fmla="*/ 24384 h 104965"/>
                  <a:gd name="connsiteX13" fmla="*/ 86916 w 105203"/>
                  <a:gd name="connsiteY13" fmla="*/ 24384 h 104965"/>
                  <a:gd name="connsiteX14" fmla="*/ 80867 w 105203"/>
                  <a:gd name="connsiteY14" fmla="*/ 30432 h 104965"/>
                  <a:gd name="connsiteX15" fmla="*/ 80867 w 105203"/>
                  <a:gd name="connsiteY15" fmla="*/ 30432 h 104965"/>
                  <a:gd name="connsiteX16" fmla="*/ 74819 w 105203"/>
                  <a:gd name="connsiteY16" fmla="*/ 24384 h 104965"/>
                  <a:gd name="connsiteX17" fmla="*/ 74819 w 105203"/>
                  <a:gd name="connsiteY17" fmla="*/ 24384 h 104965"/>
                  <a:gd name="connsiteX18" fmla="*/ 80867 w 105203"/>
                  <a:gd name="connsiteY18" fmla="*/ 18336 h 104965"/>
                  <a:gd name="connsiteX19" fmla="*/ 80867 w 105203"/>
                  <a:gd name="connsiteY19" fmla="*/ 18336 h 104965"/>
                  <a:gd name="connsiteX20" fmla="*/ 52483 w 105203"/>
                  <a:gd name="connsiteY20" fmla="*/ 23860 h 104965"/>
                  <a:gd name="connsiteX21" fmla="*/ 52721 w 105203"/>
                  <a:gd name="connsiteY21" fmla="*/ 23860 h 104965"/>
                  <a:gd name="connsiteX22" fmla="*/ 81343 w 105203"/>
                  <a:gd name="connsiteY22" fmla="*/ 52483 h 104965"/>
                  <a:gd name="connsiteX23" fmla="*/ 81343 w 105203"/>
                  <a:gd name="connsiteY23" fmla="*/ 52483 h 104965"/>
                  <a:gd name="connsiteX24" fmla="*/ 52721 w 105203"/>
                  <a:gd name="connsiteY24" fmla="*/ 81105 h 104965"/>
                  <a:gd name="connsiteX25" fmla="*/ 52483 w 105203"/>
                  <a:gd name="connsiteY25" fmla="*/ 81105 h 104965"/>
                  <a:gd name="connsiteX26" fmla="*/ 24098 w 105203"/>
                  <a:gd name="connsiteY26" fmla="*/ 52483 h 104965"/>
                  <a:gd name="connsiteX27" fmla="*/ 24098 w 105203"/>
                  <a:gd name="connsiteY27" fmla="*/ 52483 h 104965"/>
                  <a:gd name="connsiteX28" fmla="*/ 52483 w 105203"/>
                  <a:gd name="connsiteY28" fmla="*/ 23860 h 104965"/>
                  <a:gd name="connsiteX29" fmla="*/ 52483 w 105203"/>
                  <a:gd name="connsiteY29" fmla="*/ 23860 h 104965"/>
                  <a:gd name="connsiteX30" fmla="*/ 52483 w 105203"/>
                  <a:gd name="connsiteY30" fmla="*/ 33623 h 104965"/>
                  <a:gd name="connsiteX31" fmla="*/ 52721 w 105203"/>
                  <a:gd name="connsiteY31" fmla="*/ 33623 h 104965"/>
                  <a:gd name="connsiteX32" fmla="*/ 71533 w 105203"/>
                  <a:gd name="connsiteY32" fmla="*/ 52435 h 104965"/>
                  <a:gd name="connsiteX33" fmla="*/ 71533 w 105203"/>
                  <a:gd name="connsiteY33" fmla="*/ 52435 h 104965"/>
                  <a:gd name="connsiteX34" fmla="*/ 52721 w 105203"/>
                  <a:gd name="connsiteY34" fmla="*/ 71533 h 104965"/>
                  <a:gd name="connsiteX35" fmla="*/ 52483 w 105203"/>
                  <a:gd name="connsiteY35" fmla="*/ 71533 h 104965"/>
                  <a:gd name="connsiteX36" fmla="*/ 33671 w 105203"/>
                  <a:gd name="connsiteY36" fmla="*/ 52435 h 104965"/>
                  <a:gd name="connsiteX37" fmla="*/ 33671 w 105203"/>
                  <a:gd name="connsiteY37" fmla="*/ 52435 h 104965"/>
                  <a:gd name="connsiteX38" fmla="*/ 52483 w 105203"/>
                  <a:gd name="connsiteY38" fmla="*/ 33623 h 104965"/>
                  <a:gd name="connsiteX39" fmla="*/ 52483 w 105203"/>
                  <a:gd name="connsiteY39" fmla="*/ 33623 h 104965"/>
                  <a:gd name="connsiteX40" fmla="*/ 28623 w 105203"/>
                  <a:gd name="connsiteY40" fmla="*/ 9049 h 104965"/>
                  <a:gd name="connsiteX41" fmla="*/ 76581 w 105203"/>
                  <a:gd name="connsiteY41" fmla="*/ 9049 h 104965"/>
                  <a:gd name="connsiteX42" fmla="*/ 96155 w 105203"/>
                  <a:gd name="connsiteY42" fmla="*/ 28623 h 104965"/>
                  <a:gd name="connsiteX43" fmla="*/ 96155 w 105203"/>
                  <a:gd name="connsiteY43" fmla="*/ 76343 h 104965"/>
                  <a:gd name="connsiteX44" fmla="*/ 76581 w 105203"/>
                  <a:gd name="connsiteY44" fmla="*/ 95917 h 104965"/>
                  <a:gd name="connsiteX45" fmla="*/ 28623 w 105203"/>
                  <a:gd name="connsiteY45" fmla="*/ 95917 h 104965"/>
                  <a:gd name="connsiteX46" fmla="*/ 9049 w 105203"/>
                  <a:gd name="connsiteY46" fmla="*/ 76343 h 104965"/>
                  <a:gd name="connsiteX47" fmla="*/ 9049 w 105203"/>
                  <a:gd name="connsiteY47" fmla="*/ 28623 h 104965"/>
                  <a:gd name="connsiteX48" fmla="*/ 28623 w 105203"/>
                  <a:gd name="connsiteY48" fmla="*/ 9049 h 104965"/>
                  <a:gd name="connsiteX49" fmla="*/ 28623 w 105203"/>
                  <a:gd name="connsiteY49" fmla="*/ 9049 h 1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203" h="104965">
                    <a:moveTo>
                      <a:pt x="28384" y="0"/>
                    </a:moveTo>
                    <a:lnTo>
                      <a:pt x="76819" y="0"/>
                    </a:lnTo>
                    <a:cubicBezTo>
                      <a:pt x="92392" y="0"/>
                      <a:pt x="105204" y="12811"/>
                      <a:pt x="105204" y="28385"/>
                    </a:cubicBezTo>
                    <a:lnTo>
                      <a:pt x="105204" y="76581"/>
                    </a:lnTo>
                    <a:cubicBezTo>
                      <a:pt x="105204" y="92154"/>
                      <a:pt x="92392" y="104966"/>
                      <a:pt x="76819" y="104966"/>
                    </a:cubicBezTo>
                    <a:lnTo>
                      <a:pt x="28384" y="104966"/>
                    </a:lnTo>
                    <a:cubicBezTo>
                      <a:pt x="12811" y="104966"/>
                      <a:pt x="0" y="92154"/>
                      <a:pt x="0" y="76581"/>
                    </a:cubicBezTo>
                    <a:lnTo>
                      <a:pt x="0" y="28385"/>
                    </a:lnTo>
                    <a:cubicBezTo>
                      <a:pt x="0" y="12811"/>
                      <a:pt x="12811" y="0"/>
                      <a:pt x="28384" y="0"/>
                    </a:cubicBezTo>
                    <a:lnTo>
                      <a:pt x="28384" y="0"/>
                    </a:lnTo>
                    <a:close/>
                    <a:moveTo>
                      <a:pt x="80867" y="18336"/>
                    </a:moveTo>
                    <a:lnTo>
                      <a:pt x="80867" y="18336"/>
                    </a:lnTo>
                    <a:cubicBezTo>
                      <a:pt x="84153" y="18336"/>
                      <a:pt x="86916" y="21098"/>
                      <a:pt x="86916" y="24384"/>
                    </a:cubicBezTo>
                    <a:lnTo>
                      <a:pt x="86916" y="24384"/>
                    </a:lnTo>
                    <a:cubicBezTo>
                      <a:pt x="86916" y="27670"/>
                      <a:pt x="84153" y="30432"/>
                      <a:pt x="80867" y="30432"/>
                    </a:cubicBezTo>
                    <a:lnTo>
                      <a:pt x="80867" y="30432"/>
                    </a:lnTo>
                    <a:cubicBezTo>
                      <a:pt x="77343" y="30432"/>
                      <a:pt x="74819" y="27670"/>
                      <a:pt x="74819" y="24384"/>
                    </a:cubicBezTo>
                    <a:lnTo>
                      <a:pt x="74819" y="24384"/>
                    </a:lnTo>
                    <a:cubicBezTo>
                      <a:pt x="74819" y="21098"/>
                      <a:pt x="77343" y="18336"/>
                      <a:pt x="80867" y="18336"/>
                    </a:cubicBezTo>
                    <a:lnTo>
                      <a:pt x="80867" y="18336"/>
                    </a:lnTo>
                    <a:close/>
                    <a:moveTo>
                      <a:pt x="52483" y="23860"/>
                    </a:moveTo>
                    <a:lnTo>
                      <a:pt x="52721" y="23860"/>
                    </a:lnTo>
                    <a:cubicBezTo>
                      <a:pt x="68294" y="23860"/>
                      <a:pt x="81343" y="36909"/>
                      <a:pt x="81343" y="52483"/>
                    </a:cubicBezTo>
                    <a:lnTo>
                      <a:pt x="81343" y="52483"/>
                    </a:lnTo>
                    <a:cubicBezTo>
                      <a:pt x="81343" y="68294"/>
                      <a:pt x="68294" y="81105"/>
                      <a:pt x="52721" y="81105"/>
                    </a:cubicBezTo>
                    <a:lnTo>
                      <a:pt x="52483" y="81105"/>
                    </a:lnTo>
                    <a:cubicBezTo>
                      <a:pt x="36909" y="81105"/>
                      <a:pt x="24098" y="68294"/>
                      <a:pt x="24098" y="52483"/>
                    </a:cubicBezTo>
                    <a:lnTo>
                      <a:pt x="24098" y="52483"/>
                    </a:lnTo>
                    <a:cubicBezTo>
                      <a:pt x="24098" y="36909"/>
                      <a:pt x="36909" y="23860"/>
                      <a:pt x="52483" y="23860"/>
                    </a:cubicBezTo>
                    <a:lnTo>
                      <a:pt x="52483" y="23860"/>
                    </a:lnTo>
                    <a:close/>
                    <a:moveTo>
                      <a:pt x="52483" y="33623"/>
                    </a:moveTo>
                    <a:lnTo>
                      <a:pt x="52721" y="33623"/>
                    </a:lnTo>
                    <a:cubicBezTo>
                      <a:pt x="63008" y="33623"/>
                      <a:pt x="71533" y="42148"/>
                      <a:pt x="71533" y="52435"/>
                    </a:cubicBezTo>
                    <a:lnTo>
                      <a:pt x="71533" y="52435"/>
                    </a:lnTo>
                    <a:cubicBezTo>
                      <a:pt x="71533" y="62960"/>
                      <a:pt x="63008" y="71533"/>
                      <a:pt x="52721" y="71533"/>
                    </a:cubicBezTo>
                    <a:lnTo>
                      <a:pt x="52483" y="71533"/>
                    </a:lnTo>
                    <a:cubicBezTo>
                      <a:pt x="42196" y="71533"/>
                      <a:pt x="33671" y="63008"/>
                      <a:pt x="33671" y="52435"/>
                    </a:cubicBezTo>
                    <a:lnTo>
                      <a:pt x="33671" y="52435"/>
                    </a:lnTo>
                    <a:cubicBezTo>
                      <a:pt x="33671" y="42148"/>
                      <a:pt x="42196" y="33623"/>
                      <a:pt x="52483" y="33623"/>
                    </a:cubicBezTo>
                    <a:lnTo>
                      <a:pt x="52483" y="33623"/>
                    </a:lnTo>
                    <a:close/>
                    <a:moveTo>
                      <a:pt x="28623" y="9049"/>
                    </a:moveTo>
                    <a:lnTo>
                      <a:pt x="76581" y="9049"/>
                    </a:lnTo>
                    <a:cubicBezTo>
                      <a:pt x="87392" y="9049"/>
                      <a:pt x="96155" y="17812"/>
                      <a:pt x="96155" y="28623"/>
                    </a:cubicBezTo>
                    <a:lnTo>
                      <a:pt x="96155" y="76343"/>
                    </a:lnTo>
                    <a:cubicBezTo>
                      <a:pt x="96155" y="87154"/>
                      <a:pt x="87392" y="95917"/>
                      <a:pt x="76581" y="95917"/>
                    </a:cubicBezTo>
                    <a:lnTo>
                      <a:pt x="28623" y="95917"/>
                    </a:lnTo>
                    <a:cubicBezTo>
                      <a:pt x="17812" y="95917"/>
                      <a:pt x="9049" y="87154"/>
                      <a:pt x="9049" y="76343"/>
                    </a:cubicBezTo>
                    <a:lnTo>
                      <a:pt x="9049" y="28623"/>
                    </a:lnTo>
                    <a:cubicBezTo>
                      <a:pt x="9049" y="17812"/>
                      <a:pt x="17812" y="9049"/>
                      <a:pt x="28623" y="9049"/>
                    </a:cubicBezTo>
                    <a:lnTo>
                      <a:pt x="28623" y="9049"/>
                    </a:lnTo>
                    <a:close/>
                  </a:path>
                </a:pathLst>
              </a:custGeom>
              <a:solidFill>
                <a:srgbClr val="FFFFFF"/>
              </a:solidFill>
              <a:ln w="4763" cap="flat">
                <a:noFill/>
                <a:prstDash val="solid"/>
                <a:miter/>
              </a:ln>
            </p:spPr>
            <p:txBody>
              <a:bodyPr rtlCol="0" anchor="ctr"/>
              <a:lstStyle/>
              <a:p>
                <a:endParaRPr lang="en-AU" sz="1600"/>
              </a:p>
            </p:txBody>
          </p:sp>
        </p:grpSp>
        <p:grpSp>
          <p:nvGrpSpPr>
            <p:cNvPr id="24" name="Graphic 3">
              <a:extLst>
                <a:ext uri="{FF2B5EF4-FFF2-40B4-BE49-F238E27FC236}">
                  <a16:creationId xmlns:a16="http://schemas.microsoft.com/office/drawing/2014/main" id="{1E38CE80-668F-33FD-4068-4CE84CB701AD}"/>
                </a:ext>
              </a:extLst>
            </p:cNvPr>
            <p:cNvGrpSpPr/>
            <p:nvPr/>
          </p:nvGrpSpPr>
          <p:grpSpPr>
            <a:xfrm>
              <a:off x="217360" y="4600908"/>
              <a:ext cx="171354" cy="171354"/>
              <a:chOff x="217360" y="4600908"/>
              <a:chExt cx="171354" cy="171354"/>
            </a:xfrm>
            <a:solidFill>
              <a:srgbClr val="FFFFFF"/>
            </a:solidFill>
          </p:grpSpPr>
          <p:sp>
            <p:nvSpPr>
              <p:cNvPr id="25" name="Freeform: Shape 24">
                <a:extLst>
                  <a:ext uri="{FF2B5EF4-FFF2-40B4-BE49-F238E27FC236}">
                    <a16:creationId xmlns:a16="http://schemas.microsoft.com/office/drawing/2014/main" id="{DC5C4339-27F3-3A60-4691-313A45B4636F}"/>
                  </a:ext>
                </a:extLst>
              </p:cNvPr>
              <p:cNvSpPr/>
              <p:nvPr/>
            </p:nvSpPr>
            <p:spPr>
              <a:xfrm>
                <a:off x="217360"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6" name="Freeform: Shape 25">
                <a:extLst>
                  <a:ext uri="{FF2B5EF4-FFF2-40B4-BE49-F238E27FC236}">
                    <a16:creationId xmlns:a16="http://schemas.microsoft.com/office/drawing/2014/main" id="{4E0AF755-8025-9045-AFC0-345262DD6301}"/>
                  </a:ext>
                </a:extLst>
              </p:cNvPr>
              <p:cNvSpPr/>
              <p:nvPr/>
            </p:nvSpPr>
            <p:spPr>
              <a:xfrm>
                <a:off x="265223" y="4643008"/>
                <a:ext cx="75580" cy="76009"/>
              </a:xfrm>
              <a:custGeom>
                <a:avLst/>
                <a:gdLst>
                  <a:gd name="connsiteX0" fmla="*/ 1524 w 75580"/>
                  <a:gd name="connsiteY0" fmla="*/ 25527 h 76009"/>
                  <a:gd name="connsiteX1" fmla="*/ 16526 w 75580"/>
                  <a:gd name="connsiteY1" fmla="*/ 25527 h 76009"/>
                  <a:gd name="connsiteX2" fmla="*/ 16526 w 75580"/>
                  <a:gd name="connsiteY2" fmla="*/ 75914 h 76009"/>
                  <a:gd name="connsiteX3" fmla="*/ 1524 w 75580"/>
                  <a:gd name="connsiteY3" fmla="*/ 75914 h 76009"/>
                  <a:gd name="connsiteX4" fmla="*/ 1524 w 75580"/>
                  <a:gd name="connsiteY4" fmla="*/ 25527 h 76009"/>
                  <a:gd name="connsiteX5" fmla="*/ 8906 w 75580"/>
                  <a:gd name="connsiteY5" fmla="*/ 0 h 76009"/>
                  <a:gd name="connsiteX6" fmla="*/ 18002 w 75580"/>
                  <a:gd name="connsiteY6" fmla="*/ 9096 h 76009"/>
                  <a:gd name="connsiteX7" fmla="*/ 8906 w 75580"/>
                  <a:gd name="connsiteY7" fmla="*/ 18193 h 76009"/>
                  <a:gd name="connsiteX8" fmla="*/ 0 w 75580"/>
                  <a:gd name="connsiteY8" fmla="*/ 9096 h 76009"/>
                  <a:gd name="connsiteX9" fmla="*/ 8906 w 75580"/>
                  <a:gd name="connsiteY9" fmla="*/ 0 h 76009"/>
                  <a:gd name="connsiteX10" fmla="*/ 8906 w 75580"/>
                  <a:gd name="connsiteY10" fmla="*/ 0 h 76009"/>
                  <a:gd name="connsiteX11" fmla="*/ 25384 w 75580"/>
                  <a:gd name="connsiteY11" fmla="*/ 25527 h 76009"/>
                  <a:gd name="connsiteX12" fmla="*/ 40195 w 75580"/>
                  <a:gd name="connsiteY12" fmla="*/ 25527 h 76009"/>
                  <a:gd name="connsiteX13" fmla="*/ 40195 w 75580"/>
                  <a:gd name="connsiteY13" fmla="*/ 32575 h 76009"/>
                  <a:gd name="connsiteX14" fmla="*/ 54435 w 75580"/>
                  <a:gd name="connsiteY14" fmla="*/ 25003 h 76009"/>
                  <a:gd name="connsiteX15" fmla="*/ 58531 w 75580"/>
                  <a:gd name="connsiteY15" fmla="*/ 25003 h 76009"/>
                  <a:gd name="connsiteX16" fmla="*/ 75581 w 75580"/>
                  <a:gd name="connsiteY16" fmla="*/ 42053 h 76009"/>
                  <a:gd name="connsiteX17" fmla="*/ 75581 w 75580"/>
                  <a:gd name="connsiteY17" fmla="*/ 75962 h 76009"/>
                  <a:gd name="connsiteX18" fmla="*/ 60769 w 75580"/>
                  <a:gd name="connsiteY18" fmla="*/ 75962 h 76009"/>
                  <a:gd name="connsiteX19" fmla="*/ 60769 w 75580"/>
                  <a:gd name="connsiteY19" fmla="*/ 71342 h 76009"/>
                  <a:gd name="connsiteX20" fmla="*/ 60769 w 75580"/>
                  <a:gd name="connsiteY20" fmla="*/ 71342 h 76009"/>
                  <a:gd name="connsiteX21" fmla="*/ 60769 w 75580"/>
                  <a:gd name="connsiteY21" fmla="*/ 48768 h 76009"/>
                  <a:gd name="connsiteX22" fmla="*/ 60769 w 75580"/>
                  <a:gd name="connsiteY22" fmla="*/ 48768 h 76009"/>
                  <a:gd name="connsiteX23" fmla="*/ 50959 w 75580"/>
                  <a:gd name="connsiteY23" fmla="*/ 38576 h 76009"/>
                  <a:gd name="connsiteX24" fmla="*/ 50959 w 75580"/>
                  <a:gd name="connsiteY24" fmla="*/ 38576 h 76009"/>
                  <a:gd name="connsiteX25" fmla="*/ 40195 w 75580"/>
                  <a:gd name="connsiteY25" fmla="*/ 48768 h 76009"/>
                  <a:gd name="connsiteX26" fmla="*/ 40195 w 75580"/>
                  <a:gd name="connsiteY26" fmla="*/ 48768 h 76009"/>
                  <a:gd name="connsiteX27" fmla="*/ 40195 w 75580"/>
                  <a:gd name="connsiteY27" fmla="*/ 76009 h 76009"/>
                  <a:gd name="connsiteX28" fmla="*/ 25384 w 75580"/>
                  <a:gd name="connsiteY28" fmla="*/ 76009 h 76009"/>
                  <a:gd name="connsiteX29" fmla="*/ 25384 w 75580"/>
                  <a:gd name="connsiteY29" fmla="*/ 25622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580" h="76009">
                    <a:moveTo>
                      <a:pt x="1524" y="25527"/>
                    </a:moveTo>
                    <a:lnTo>
                      <a:pt x="16526" y="25527"/>
                    </a:lnTo>
                    <a:lnTo>
                      <a:pt x="16526" y="75914"/>
                    </a:lnTo>
                    <a:lnTo>
                      <a:pt x="1524" y="75914"/>
                    </a:lnTo>
                    <a:lnTo>
                      <a:pt x="1524" y="25527"/>
                    </a:lnTo>
                    <a:close/>
                    <a:moveTo>
                      <a:pt x="8906" y="0"/>
                    </a:moveTo>
                    <a:cubicBezTo>
                      <a:pt x="13907" y="0"/>
                      <a:pt x="18002" y="4096"/>
                      <a:pt x="18002" y="9096"/>
                    </a:cubicBezTo>
                    <a:cubicBezTo>
                      <a:pt x="18002" y="14097"/>
                      <a:pt x="13907" y="18193"/>
                      <a:pt x="8906" y="18193"/>
                    </a:cubicBezTo>
                    <a:cubicBezTo>
                      <a:pt x="3905" y="18193"/>
                      <a:pt x="0" y="14097"/>
                      <a:pt x="0" y="9096"/>
                    </a:cubicBezTo>
                    <a:cubicBezTo>
                      <a:pt x="0" y="4096"/>
                      <a:pt x="3905" y="0"/>
                      <a:pt x="8906" y="0"/>
                    </a:cubicBezTo>
                    <a:lnTo>
                      <a:pt x="8906" y="0"/>
                    </a:lnTo>
                    <a:close/>
                    <a:moveTo>
                      <a:pt x="25384" y="25527"/>
                    </a:moveTo>
                    <a:lnTo>
                      <a:pt x="40195" y="25527"/>
                    </a:lnTo>
                    <a:lnTo>
                      <a:pt x="40195" y="32575"/>
                    </a:lnTo>
                    <a:cubicBezTo>
                      <a:pt x="43339" y="27956"/>
                      <a:pt x="48530" y="25003"/>
                      <a:pt x="54435" y="25003"/>
                    </a:cubicBezTo>
                    <a:lnTo>
                      <a:pt x="58531" y="25003"/>
                    </a:lnTo>
                    <a:cubicBezTo>
                      <a:pt x="67961" y="25003"/>
                      <a:pt x="75581" y="32766"/>
                      <a:pt x="75581" y="42053"/>
                    </a:cubicBezTo>
                    <a:lnTo>
                      <a:pt x="75581" y="75962"/>
                    </a:lnTo>
                    <a:lnTo>
                      <a:pt x="60769" y="75962"/>
                    </a:lnTo>
                    <a:lnTo>
                      <a:pt x="60769" y="71342"/>
                    </a:lnTo>
                    <a:lnTo>
                      <a:pt x="60769" y="71342"/>
                    </a:lnTo>
                    <a:lnTo>
                      <a:pt x="60769" y="48768"/>
                    </a:lnTo>
                    <a:lnTo>
                      <a:pt x="60769" y="48768"/>
                    </a:lnTo>
                    <a:cubicBezTo>
                      <a:pt x="60579" y="43005"/>
                      <a:pt x="56674" y="38576"/>
                      <a:pt x="50959" y="38576"/>
                    </a:cubicBezTo>
                    <a:lnTo>
                      <a:pt x="50959" y="38576"/>
                    </a:lnTo>
                    <a:cubicBezTo>
                      <a:pt x="45196" y="38576"/>
                      <a:pt x="40386" y="43005"/>
                      <a:pt x="40195" y="48768"/>
                    </a:cubicBezTo>
                    <a:lnTo>
                      <a:pt x="40195" y="48768"/>
                    </a:lnTo>
                    <a:lnTo>
                      <a:pt x="40195" y="76009"/>
                    </a:lnTo>
                    <a:lnTo>
                      <a:pt x="25384" y="76009"/>
                    </a:lnTo>
                    <a:lnTo>
                      <a:pt x="25384" y="25622"/>
                    </a:lnTo>
                    <a:close/>
                  </a:path>
                </a:pathLst>
              </a:custGeom>
              <a:solidFill>
                <a:srgbClr val="FFFFFF"/>
              </a:solidFill>
              <a:ln w="4763" cap="flat">
                <a:noFill/>
                <a:prstDash val="solid"/>
                <a:miter/>
              </a:ln>
            </p:spPr>
            <p:txBody>
              <a:bodyPr rtlCol="0" anchor="ctr"/>
              <a:lstStyle/>
              <a:p>
                <a:endParaRPr lang="en-AU" sz="1600"/>
              </a:p>
            </p:txBody>
          </p:sp>
        </p:grpSp>
        <p:grpSp>
          <p:nvGrpSpPr>
            <p:cNvPr id="27" name="Graphic 3">
              <a:extLst>
                <a:ext uri="{FF2B5EF4-FFF2-40B4-BE49-F238E27FC236}">
                  <a16:creationId xmlns:a16="http://schemas.microsoft.com/office/drawing/2014/main" id="{4AF81122-B682-3D4F-1692-03A9A1D0D0D9}"/>
                </a:ext>
              </a:extLst>
            </p:cNvPr>
            <p:cNvGrpSpPr/>
            <p:nvPr/>
          </p:nvGrpSpPr>
          <p:grpSpPr>
            <a:xfrm>
              <a:off x="991457" y="4600908"/>
              <a:ext cx="171354" cy="171354"/>
              <a:chOff x="991457" y="4600908"/>
              <a:chExt cx="171354" cy="171354"/>
            </a:xfrm>
            <a:solidFill>
              <a:srgbClr val="FFFFFF"/>
            </a:solidFill>
          </p:grpSpPr>
          <p:sp>
            <p:nvSpPr>
              <p:cNvPr id="28" name="Freeform: Shape 27">
                <a:extLst>
                  <a:ext uri="{FF2B5EF4-FFF2-40B4-BE49-F238E27FC236}">
                    <a16:creationId xmlns:a16="http://schemas.microsoft.com/office/drawing/2014/main" id="{C107F021-466F-02E9-8D53-CF6B99842509}"/>
                  </a:ext>
                </a:extLst>
              </p:cNvPr>
              <p:cNvSpPr/>
              <p:nvPr/>
            </p:nvSpPr>
            <p:spPr>
              <a:xfrm>
                <a:off x="991457" y="4600908"/>
                <a:ext cx="171354" cy="171354"/>
              </a:xfrm>
              <a:custGeom>
                <a:avLst/>
                <a:gdLst>
                  <a:gd name="connsiteX0" fmla="*/ 85677 w 171354"/>
                  <a:gd name="connsiteY0" fmla="*/ 171355 h 171354"/>
                  <a:gd name="connsiteX1" fmla="*/ 0 w 171354"/>
                  <a:gd name="connsiteY1" fmla="*/ 85677 h 171354"/>
                  <a:gd name="connsiteX2" fmla="*/ 85677 w 171354"/>
                  <a:gd name="connsiteY2" fmla="*/ 0 h 171354"/>
                  <a:gd name="connsiteX3" fmla="*/ 171355 w 171354"/>
                  <a:gd name="connsiteY3" fmla="*/ 85677 h 171354"/>
                  <a:gd name="connsiteX4" fmla="*/ 85677 w 171354"/>
                  <a:gd name="connsiteY4" fmla="*/ 171355 h 171354"/>
                  <a:gd name="connsiteX5" fmla="*/ 85677 w 171354"/>
                  <a:gd name="connsiteY5" fmla="*/ 6620 h 171354"/>
                  <a:gd name="connsiteX6" fmla="*/ 6620 w 171354"/>
                  <a:gd name="connsiteY6" fmla="*/ 85677 h 171354"/>
                  <a:gd name="connsiteX7" fmla="*/ 85677 w 171354"/>
                  <a:gd name="connsiteY7" fmla="*/ 164735 h 171354"/>
                  <a:gd name="connsiteX8" fmla="*/ 164735 w 171354"/>
                  <a:gd name="connsiteY8" fmla="*/ 85677 h 171354"/>
                  <a:gd name="connsiteX9" fmla="*/ 85677 w 171354"/>
                  <a:gd name="connsiteY9" fmla="*/ 6620 h 1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54" h="171354">
                    <a:moveTo>
                      <a:pt x="85677" y="171355"/>
                    </a:moveTo>
                    <a:cubicBezTo>
                      <a:pt x="38433" y="171355"/>
                      <a:pt x="0" y="132921"/>
                      <a:pt x="0" y="85677"/>
                    </a:cubicBezTo>
                    <a:cubicBezTo>
                      <a:pt x="0" y="38433"/>
                      <a:pt x="38433" y="0"/>
                      <a:pt x="85677" y="0"/>
                    </a:cubicBezTo>
                    <a:cubicBezTo>
                      <a:pt x="132921" y="0"/>
                      <a:pt x="171355" y="38433"/>
                      <a:pt x="171355" y="85677"/>
                    </a:cubicBezTo>
                    <a:cubicBezTo>
                      <a:pt x="171355" y="132921"/>
                      <a:pt x="132921" y="171355"/>
                      <a:pt x="85677" y="171355"/>
                    </a:cubicBezTo>
                    <a:close/>
                    <a:moveTo>
                      <a:pt x="85677" y="6620"/>
                    </a:moveTo>
                    <a:cubicBezTo>
                      <a:pt x="42101" y="6620"/>
                      <a:pt x="6620" y="42101"/>
                      <a:pt x="6620" y="85677"/>
                    </a:cubicBezTo>
                    <a:cubicBezTo>
                      <a:pt x="6620" y="129254"/>
                      <a:pt x="42101" y="164735"/>
                      <a:pt x="85677" y="164735"/>
                    </a:cubicBezTo>
                    <a:cubicBezTo>
                      <a:pt x="129254" y="164735"/>
                      <a:pt x="164735" y="129254"/>
                      <a:pt x="164735" y="85677"/>
                    </a:cubicBezTo>
                    <a:cubicBezTo>
                      <a:pt x="164735" y="42101"/>
                      <a:pt x="129254" y="6620"/>
                      <a:pt x="85677" y="6620"/>
                    </a:cubicBezTo>
                    <a:close/>
                  </a:path>
                </a:pathLst>
              </a:custGeom>
              <a:solidFill>
                <a:srgbClr val="FFFFFF"/>
              </a:solidFill>
              <a:ln w="4763" cap="flat">
                <a:noFill/>
                <a:prstDash val="solid"/>
                <a:miter/>
              </a:ln>
            </p:spPr>
            <p:txBody>
              <a:bodyPr rtlCol="0" anchor="ctr"/>
              <a:lstStyle/>
              <a:p>
                <a:endParaRPr lang="en-AU" sz="1600"/>
              </a:p>
            </p:txBody>
          </p:sp>
          <p:sp>
            <p:nvSpPr>
              <p:cNvPr id="29" name="Freeform: Shape 28">
                <a:extLst>
                  <a:ext uri="{FF2B5EF4-FFF2-40B4-BE49-F238E27FC236}">
                    <a16:creationId xmlns:a16="http://schemas.microsoft.com/office/drawing/2014/main" id="{0A6EAA11-2208-EDD8-E640-9C795B4DAED8}"/>
                  </a:ext>
                </a:extLst>
              </p:cNvPr>
              <p:cNvSpPr/>
              <p:nvPr/>
            </p:nvSpPr>
            <p:spPr>
              <a:xfrm>
                <a:off x="1026509" y="4650581"/>
                <a:ext cx="101441" cy="71723"/>
              </a:xfrm>
              <a:custGeom>
                <a:avLst/>
                <a:gdLst>
                  <a:gd name="connsiteX0" fmla="*/ 100251 w 101441"/>
                  <a:gd name="connsiteY0" fmla="*/ 15764 h 71723"/>
                  <a:gd name="connsiteX1" fmla="*/ 81105 w 101441"/>
                  <a:gd name="connsiteY1" fmla="*/ 1191 h 71723"/>
                  <a:gd name="connsiteX2" fmla="*/ 50721 w 101441"/>
                  <a:gd name="connsiteY2" fmla="*/ 0 h 71723"/>
                  <a:gd name="connsiteX3" fmla="*/ 20336 w 101441"/>
                  <a:gd name="connsiteY3" fmla="*/ 1191 h 71723"/>
                  <a:gd name="connsiteX4" fmla="*/ 1000 w 101441"/>
                  <a:gd name="connsiteY4" fmla="*/ 15764 h 71723"/>
                  <a:gd name="connsiteX5" fmla="*/ 0 w 101441"/>
                  <a:gd name="connsiteY5" fmla="*/ 35862 h 71723"/>
                  <a:gd name="connsiteX6" fmla="*/ 1000 w 101441"/>
                  <a:gd name="connsiteY6" fmla="*/ 55959 h 71723"/>
                  <a:gd name="connsiteX7" fmla="*/ 20336 w 101441"/>
                  <a:gd name="connsiteY7" fmla="*/ 70533 h 71723"/>
                  <a:gd name="connsiteX8" fmla="*/ 50721 w 101441"/>
                  <a:gd name="connsiteY8" fmla="*/ 71723 h 71723"/>
                  <a:gd name="connsiteX9" fmla="*/ 81105 w 101441"/>
                  <a:gd name="connsiteY9" fmla="*/ 70533 h 71723"/>
                  <a:gd name="connsiteX10" fmla="*/ 100251 w 101441"/>
                  <a:gd name="connsiteY10" fmla="*/ 55959 h 71723"/>
                  <a:gd name="connsiteX11" fmla="*/ 101441 w 101441"/>
                  <a:gd name="connsiteY11" fmla="*/ 35862 h 71723"/>
                  <a:gd name="connsiteX12" fmla="*/ 100251 w 101441"/>
                  <a:gd name="connsiteY12" fmla="*/ 15764 h 71723"/>
                  <a:gd name="connsiteX13" fmla="*/ 40481 w 101441"/>
                  <a:gd name="connsiteY13" fmla="*/ 51292 h 71723"/>
                  <a:gd name="connsiteX14" fmla="*/ 40481 w 101441"/>
                  <a:gd name="connsiteY14" fmla="*/ 20717 h 71723"/>
                  <a:gd name="connsiteX15" fmla="*/ 66913 w 101441"/>
                  <a:gd name="connsiteY15" fmla="*/ 35909 h 71723"/>
                  <a:gd name="connsiteX16" fmla="*/ 40481 w 101441"/>
                  <a:gd name="connsiteY16" fmla="*/ 51292 h 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441" h="71723">
                    <a:moveTo>
                      <a:pt x="100251" y="15764"/>
                    </a:moveTo>
                    <a:cubicBezTo>
                      <a:pt x="98679" y="4143"/>
                      <a:pt x="92774" y="2143"/>
                      <a:pt x="81105" y="1191"/>
                    </a:cubicBezTo>
                    <a:cubicBezTo>
                      <a:pt x="71057" y="381"/>
                      <a:pt x="59627" y="0"/>
                      <a:pt x="50721" y="0"/>
                    </a:cubicBezTo>
                    <a:cubicBezTo>
                      <a:pt x="41815" y="0"/>
                      <a:pt x="30194" y="381"/>
                      <a:pt x="20336" y="1191"/>
                    </a:cubicBezTo>
                    <a:cubicBezTo>
                      <a:pt x="8715" y="2191"/>
                      <a:pt x="2572" y="4143"/>
                      <a:pt x="1000" y="15764"/>
                    </a:cubicBezTo>
                    <a:cubicBezTo>
                      <a:pt x="429" y="21098"/>
                      <a:pt x="0" y="28384"/>
                      <a:pt x="0" y="35862"/>
                    </a:cubicBezTo>
                    <a:cubicBezTo>
                      <a:pt x="0" y="43339"/>
                      <a:pt x="381" y="50864"/>
                      <a:pt x="1000" y="55959"/>
                    </a:cubicBezTo>
                    <a:cubicBezTo>
                      <a:pt x="2572" y="67818"/>
                      <a:pt x="8715" y="69580"/>
                      <a:pt x="20336" y="70533"/>
                    </a:cubicBezTo>
                    <a:cubicBezTo>
                      <a:pt x="30194" y="71533"/>
                      <a:pt x="41815" y="71723"/>
                      <a:pt x="50721" y="71723"/>
                    </a:cubicBezTo>
                    <a:cubicBezTo>
                      <a:pt x="59627" y="71723"/>
                      <a:pt x="71057" y="71533"/>
                      <a:pt x="81105" y="70533"/>
                    </a:cubicBezTo>
                    <a:cubicBezTo>
                      <a:pt x="92726" y="69532"/>
                      <a:pt x="98679" y="67770"/>
                      <a:pt x="100251" y="55959"/>
                    </a:cubicBezTo>
                    <a:cubicBezTo>
                      <a:pt x="101060" y="50816"/>
                      <a:pt x="101441" y="43339"/>
                      <a:pt x="101441" y="35862"/>
                    </a:cubicBezTo>
                    <a:cubicBezTo>
                      <a:pt x="101441" y="28384"/>
                      <a:pt x="101060" y="21050"/>
                      <a:pt x="100251" y="15764"/>
                    </a:cubicBezTo>
                    <a:close/>
                    <a:moveTo>
                      <a:pt x="40481" y="51292"/>
                    </a:moveTo>
                    <a:lnTo>
                      <a:pt x="40481" y="20717"/>
                    </a:lnTo>
                    <a:lnTo>
                      <a:pt x="66913" y="35909"/>
                    </a:lnTo>
                    <a:lnTo>
                      <a:pt x="40481" y="51292"/>
                    </a:lnTo>
                    <a:close/>
                  </a:path>
                </a:pathLst>
              </a:custGeom>
              <a:solidFill>
                <a:srgbClr val="FFFFFF"/>
              </a:solidFill>
              <a:ln w="4763" cap="flat">
                <a:noFill/>
                <a:prstDash val="solid"/>
                <a:miter/>
              </a:ln>
            </p:spPr>
            <p:txBody>
              <a:bodyPr rtlCol="0" anchor="ctr"/>
              <a:lstStyle/>
              <a:p>
                <a:endParaRPr lang="en-AU" sz="1600"/>
              </a:p>
            </p:txBody>
          </p:sp>
        </p:grpSp>
      </p:grpSp>
      <p:sp>
        <p:nvSpPr>
          <p:cNvPr id="30" name="TextBox 29">
            <a:extLst>
              <a:ext uri="{FF2B5EF4-FFF2-40B4-BE49-F238E27FC236}">
                <a16:creationId xmlns:a16="http://schemas.microsoft.com/office/drawing/2014/main" id="{86AA1CEC-8694-F371-4526-F602B1F47D9A}"/>
              </a:ext>
            </a:extLst>
          </p:cNvPr>
          <p:cNvSpPr txBox="1"/>
          <p:nvPr/>
        </p:nvSpPr>
        <p:spPr>
          <a:xfrm>
            <a:off x="391446" y="6479164"/>
            <a:ext cx="4192500" cy="235898"/>
          </a:xfrm>
          <a:prstGeom prst="rect">
            <a:avLst/>
          </a:prstGeom>
          <a:noFill/>
        </p:spPr>
        <p:txBody>
          <a:bodyPr wrap="square" rtlCol="0">
            <a:spAutoFit/>
          </a:bodyPr>
          <a:lstStyle>
            <a:defPPr marR="0" lvl="0" algn="l" rtl="0">
              <a:lnSpc>
                <a:spcPct val="100000"/>
              </a:lnSpc>
              <a:spcBef>
                <a:spcPts val="0"/>
              </a:spcBef>
              <a:spcAft>
                <a:spcPts val="0"/>
              </a:spcAft>
            </a:defPPr>
            <a:lvl1pPr>
              <a:defRPr sz="700">
                <a:solidFill>
                  <a:schemeClr val="bg1"/>
                </a:solidFill>
                <a:effectLst/>
                <a:latin typeface="Verdana" panose="020B0604030504040204" pitchFamily="34" charset="0"/>
                <a:ea typeface="Verdana" panose="020B0604030504040204" pitchFamily="34" charset="0"/>
              </a:defRPr>
            </a:lvl1pPr>
          </a:lstStyle>
          <a:p>
            <a:pPr lvl="0"/>
            <a:r>
              <a:rPr lang="en-US" sz="933"/>
              <a:t>Copyright © 2025 Ascendion. All rights reserved</a:t>
            </a:r>
          </a:p>
        </p:txBody>
      </p:sp>
      <p:sp>
        <p:nvSpPr>
          <p:cNvPr id="32" name="TextBox 31">
            <a:extLst>
              <a:ext uri="{FF2B5EF4-FFF2-40B4-BE49-F238E27FC236}">
                <a16:creationId xmlns:a16="http://schemas.microsoft.com/office/drawing/2014/main" id="{AFC12F17-3943-472C-84D7-BB4FCD6677D0}"/>
              </a:ext>
            </a:extLst>
          </p:cNvPr>
          <p:cNvSpPr txBox="1"/>
          <p:nvPr/>
        </p:nvSpPr>
        <p:spPr>
          <a:xfrm>
            <a:off x="9952296" y="1668144"/>
            <a:ext cx="2042661" cy="3416320"/>
          </a:xfrm>
          <a:prstGeom prst="rect">
            <a:avLst/>
          </a:prstGeom>
          <a:noFill/>
        </p:spPr>
        <p:txBody>
          <a:bodyPr wrap="square">
            <a:spAutoFit/>
          </a:bodyPr>
          <a:lstStyle/>
          <a:p>
            <a:r>
              <a:rPr lang="en-US" sz="1200">
                <a:latin typeface="Verdana" panose="020B0604030504040204" pitchFamily="34" charset="0"/>
                <a:ea typeface="Verdana" panose="020B0604030504040204" pitchFamily="34" charset="0"/>
              </a:rPr>
              <a:t>Ascendion provides digital engineering services that power growth and deliver captivating experiences to consumers and employees. Our applied AI, engineering, cloud, data, experience design, and talent transformation capabilities accelerate innovation for Global 2000 clients. Headquartered in New Jersey, our workforce delivers solutions from around the globe. </a:t>
            </a:r>
          </a:p>
        </p:txBody>
      </p:sp>
      <p:sp>
        <p:nvSpPr>
          <p:cNvPr id="33" name="Google Shape;10;p2">
            <a:extLst>
              <a:ext uri="{FF2B5EF4-FFF2-40B4-BE49-F238E27FC236}">
                <a16:creationId xmlns:a16="http://schemas.microsoft.com/office/drawing/2014/main" id="{D543CF40-CA6C-AB12-3735-CF8AC652A545}"/>
              </a:ext>
            </a:extLst>
          </p:cNvPr>
          <p:cNvSpPr txBox="1">
            <a:spLocks noGrp="1"/>
          </p:cNvSpPr>
          <p:nvPr>
            <p:ph type="ctrTitle" hasCustomPrompt="1"/>
          </p:nvPr>
        </p:nvSpPr>
        <p:spPr>
          <a:xfrm>
            <a:off x="415611" y="2930237"/>
            <a:ext cx="4610203" cy="689187"/>
          </a:xfrm>
          <a:prstGeom prst="rect">
            <a:avLst/>
          </a:prstGeom>
        </p:spPr>
        <p:txBody>
          <a:bodyPr spcFirstLastPara="1" wrap="square" lIns="90000" tIns="90000" rIns="90000" bIns="36000" anchor="b" anchorCtr="0">
            <a:noAutofit/>
          </a:bodyPr>
          <a:lstStyle>
            <a:lvl1pPr lvl="0" algn="l">
              <a:spcBef>
                <a:spcPts val="0"/>
              </a:spcBef>
              <a:spcAft>
                <a:spcPts val="0"/>
              </a:spcAft>
              <a:buSzPts val="5200"/>
              <a:buNone/>
              <a:defRPr sz="3733" b="1">
                <a:solidFill>
                  <a:schemeClr val="tx1"/>
                </a:solidFill>
                <a:latin typeface="PP Neue Machina Plain Ultrabold" pitchFamily="50"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IN"/>
              <a:t>Thank You</a:t>
            </a:r>
            <a:endParaRPr/>
          </a:p>
        </p:txBody>
      </p:sp>
    </p:spTree>
    <p:extLst>
      <p:ext uri="{BB962C8B-B14F-4D97-AF65-F5344CB8AC3E}">
        <p14:creationId xmlns:p14="http://schemas.microsoft.com/office/powerpoint/2010/main" val="78048095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2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2.sv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8" Type="http://schemas.openxmlformats.org/officeDocument/2006/relationships/slideLayout" Target="../slideLayouts/slideLayout76.xml"/><Relationship Id="rId51" Type="http://schemas.openxmlformats.org/officeDocument/2006/relationships/theme" Target="../theme/theme5.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1" Type="http://schemas.openxmlformats.org/officeDocument/2006/relationships/slideLayout" Target="../slideLayouts/slideLayout69.xml"/><Relationship Id="rId6"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A2C381-613C-35D5-B071-866A31D29ABA}"/>
              </a:ext>
            </a:extLst>
          </p:cNvPr>
          <p:cNvSpPr>
            <a:spLocks noGrp="1"/>
          </p:cNvSpPr>
          <p:nvPr>
            <p:ph type="title"/>
          </p:nvPr>
        </p:nvSpPr>
        <p:spPr>
          <a:xfrm>
            <a:off x="515938" y="298692"/>
            <a:ext cx="11160122" cy="938437"/>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16248D-B3A3-056F-8479-0D6380B8D80E}"/>
              </a:ext>
            </a:extLst>
          </p:cNvPr>
          <p:cNvSpPr>
            <a:spLocks noGrp="1"/>
          </p:cNvSpPr>
          <p:nvPr>
            <p:ph type="body" idx="1"/>
          </p:nvPr>
        </p:nvSpPr>
        <p:spPr>
          <a:xfrm>
            <a:off x="515937" y="1384449"/>
            <a:ext cx="11160123" cy="509567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223EA4FE-224E-754B-C5C7-AAE3298FC2E6}"/>
              </a:ext>
            </a:extLst>
          </p:cNvPr>
          <p:cNvSpPr/>
          <p:nvPr userDrawn="1"/>
        </p:nvSpPr>
        <p:spPr>
          <a:xfrm>
            <a:off x="12701832" y="1762646"/>
            <a:ext cx="238314" cy="620713"/>
          </a:xfrm>
          <a:prstGeom prst="rect">
            <a:avLst/>
          </a:prstGeom>
          <a:solidFill>
            <a:srgbClr val="00FA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solidFill>
                <a:srgbClr val="00FAC2"/>
              </a:solidFill>
              <a:latin typeface="Aptos" panose="020B0004020202020204" pitchFamily="34" charset="0"/>
            </a:endParaRPr>
          </a:p>
        </p:txBody>
      </p:sp>
      <p:sp>
        <p:nvSpPr>
          <p:cNvPr id="5" name="Rectangle 4">
            <a:extLst>
              <a:ext uri="{FF2B5EF4-FFF2-40B4-BE49-F238E27FC236}">
                <a16:creationId xmlns:a16="http://schemas.microsoft.com/office/drawing/2014/main" id="{A35364ED-621D-498B-F7BC-2B9283C220A1}"/>
              </a:ext>
            </a:extLst>
          </p:cNvPr>
          <p:cNvSpPr/>
          <p:nvPr userDrawn="1"/>
        </p:nvSpPr>
        <p:spPr>
          <a:xfrm>
            <a:off x="12701832" y="2378596"/>
            <a:ext cx="238314" cy="620712"/>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6" name="Rectangle 5">
            <a:extLst>
              <a:ext uri="{FF2B5EF4-FFF2-40B4-BE49-F238E27FC236}">
                <a16:creationId xmlns:a16="http://schemas.microsoft.com/office/drawing/2014/main" id="{67FEF31F-FBEA-6060-FBBD-E49E040FE0BB}"/>
              </a:ext>
            </a:extLst>
          </p:cNvPr>
          <p:cNvSpPr/>
          <p:nvPr userDrawn="1"/>
        </p:nvSpPr>
        <p:spPr>
          <a:xfrm>
            <a:off x="12701832" y="2999308"/>
            <a:ext cx="238314" cy="6223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7" name="Rectangle 6">
            <a:extLst>
              <a:ext uri="{FF2B5EF4-FFF2-40B4-BE49-F238E27FC236}">
                <a16:creationId xmlns:a16="http://schemas.microsoft.com/office/drawing/2014/main" id="{6AD787EA-2FDE-95C3-725A-26F76318902D}"/>
              </a:ext>
            </a:extLst>
          </p:cNvPr>
          <p:cNvSpPr/>
          <p:nvPr userDrawn="1"/>
        </p:nvSpPr>
        <p:spPr>
          <a:xfrm>
            <a:off x="12701832" y="4858271"/>
            <a:ext cx="238314"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8" name="Rectangle 7">
            <a:extLst>
              <a:ext uri="{FF2B5EF4-FFF2-40B4-BE49-F238E27FC236}">
                <a16:creationId xmlns:a16="http://schemas.microsoft.com/office/drawing/2014/main" id="{A8C33DDB-494B-AFAE-F49E-44F1032E1EF1}"/>
              </a:ext>
            </a:extLst>
          </p:cNvPr>
          <p:cNvSpPr/>
          <p:nvPr userDrawn="1"/>
        </p:nvSpPr>
        <p:spPr>
          <a:xfrm>
            <a:off x="12701832" y="4240733"/>
            <a:ext cx="238314" cy="620713"/>
          </a:xfrm>
          <a:prstGeom prst="rect">
            <a:avLst/>
          </a:prstGeom>
          <a:solidFill>
            <a:srgbClr val="E305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9" name="Rectangle 8">
            <a:extLst>
              <a:ext uri="{FF2B5EF4-FFF2-40B4-BE49-F238E27FC236}">
                <a16:creationId xmlns:a16="http://schemas.microsoft.com/office/drawing/2014/main" id="{7E39A4CD-76D5-64BC-96BB-071DE98ABBD3}"/>
              </a:ext>
            </a:extLst>
          </p:cNvPr>
          <p:cNvSpPr/>
          <p:nvPr userDrawn="1"/>
        </p:nvSpPr>
        <p:spPr>
          <a:xfrm>
            <a:off x="12701832" y="3621608"/>
            <a:ext cx="238314" cy="620713"/>
          </a:xfrm>
          <a:prstGeom prst="rect">
            <a:avLst/>
          </a:prstGeom>
          <a:solidFill>
            <a:srgbClr val="7161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0" name="Rectangle 9">
            <a:extLst>
              <a:ext uri="{FF2B5EF4-FFF2-40B4-BE49-F238E27FC236}">
                <a16:creationId xmlns:a16="http://schemas.microsoft.com/office/drawing/2014/main" id="{EE6E631A-B79A-09C5-1CFD-8CCB5D4C02F5}"/>
              </a:ext>
            </a:extLst>
          </p:cNvPr>
          <p:cNvSpPr/>
          <p:nvPr userDrawn="1"/>
        </p:nvSpPr>
        <p:spPr>
          <a:xfrm>
            <a:off x="12701832" y="5477396"/>
            <a:ext cx="238314" cy="622300"/>
          </a:xfrm>
          <a:prstGeom prst="rect">
            <a:avLst/>
          </a:prstGeom>
          <a:solidFill>
            <a:srgbClr val="71758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1" name="Rectangle 10">
            <a:extLst>
              <a:ext uri="{FF2B5EF4-FFF2-40B4-BE49-F238E27FC236}">
                <a16:creationId xmlns:a16="http://schemas.microsoft.com/office/drawing/2014/main" id="{508C93A1-4EF0-91AA-5D59-0C72A2ECF1D7}"/>
              </a:ext>
            </a:extLst>
          </p:cNvPr>
          <p:cNvSpPr/>
          <p:nvPr userDrawn="1"/>
        </p:nvSpPr>
        <p:spPr>
          <a:xfrm>
            <a:off x="12706348" y="522809"/>
            <a:ext cx="238314" cy="6207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2" name="Rectangle 11">
            <a:extLst>
              <a:ext uri="{FF2B5EF4-FFF2-40B4-BE49-F238E27FC236}">
                <a16:creationId xmlns:a16="http://schemas.microsoft.com/office/drawing/2014/main" id="{7C0615AC-3AD6-7115-50C8-E1AAC841E1C9}"/>
              </a:ext>
            </a:extLst>
          </p:cNvPr>
          <p:cNvSpPr/>
          <p:nvPr userDrawn="1"/>
        </p:nvSpPr>
        <p:spPr>
          <a:xfrm>
            <a:off x="12697017" y="1138759"/>
            <a:ext cx="238314" cy="620712"/>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solidFill>
                <a:sysClr val="windowText" lastClr="000000"/>
              </a:solidFill>
              <a:latin typeface="Aptos" panose="020B0004020202020204" pitchFamily="34" charset="0"/>
            </a:endParaRPr>
          </a:p>
        </p:txBody>
      </p:sp>
      <p:grpSp>
        <p:nvGrpSpPr>
          <p:cNvPr id="13" name="Graphic 4">
            <a:extLst>
              <a:ext uri="{FF2B5EF4-FFF2-40B4-BE49-F238E27FC236}">
                <a16:creationId xmlns:a16="http://schemas.microsoft.com/office/drawing/2014/main" id="{A850E6A1-D468-88EF-A319-7CB82D8C05E7}"/>
              </a:ext>
            </a:extLst>
          </p:cNvPr>
          <p:cNvGrpSpPr/>
          <p:nvPr userDrawn="1"/>
        </p:nvGrpSpPr>
        <p:grpSpPr>
          <a:xfrm>
            <a:off x="10685653" y="6619067"/>
            <a:ext cx="161640" cy="176335"/>
            <a:chOff x="8176402" y="4885530"/>
            <a:chExt cx="135493" cy="143018"/>
          </a:xfrm>
        </p:grpSpPr>
        <p:sp>
          <p:nvSpPr>
            <p:cNvPr id="14" name="Freeform: Shape 20">
              <a:extLst>
                <a:ext uri="{FF2B5EF4-FFF2-40B4-BE49-F238E27FC236}">
                  <a16:creationId xmlns:a16="http://schemas.microsoft.com/office/drawing/2014/main" id="{F4CD6F33-A3E1-EB88-1B36-211C4A02303B}"/>
                </a:ext>
              </a:extLst>
            </p:cNvPr>
            <p:cNvSpPr/>
            <p:nvPr/>
          </p:nvSpPr>
          <p:spPr>
            <a:xfrm>
              <a:off x="8176402" y="4885530"/>
              <a:ext cx="67770" cy="143018"/>
            </a:xfrm>
            <a:custGeom>
              <a:avLst/>
              <a:gdLst>
                <a:gd name="connsiteX0" fmla="*/ 67771 w 67770"/>
                <a:gd name="connsiteY0" fmla="*/ 0 h 143018"/>
                <a:gd name="connsiteX1" fmla="*/ 38767 w 67770"/>
                <a:gd name="connsiteY1" fmla="*/ 6144 h 143018"/>
                <a:gd name="connsiteX2" fmla="*/ 0 w 67770"/>
                <a:gd name="connsiteY2" fmla="*/ 143018 h 143018"/>
                <a:gd name="connsiteX3" fmla="*/ 33147 w 67770"/>
                <a:gd name="connsiteY3" fmla="*/ 135970 h 143018"/>
                <a:gd name="connsiteX4" fmla="*/ 44768 w 67770"/>
                <a:gd name="connsiteY4" fmla="*/ 93869 h 143018"/>
                <a:gd name="connsiteX5" fmla="*/ 67771 w 67770"/>
                <a:gd name="connsiteY5" fmla="*/ 88964 h 143018"/>
                <a:gd name="connsiteX6" fmla="*/ 67771 w 67770"/>
                <a:gd name="connsiteY6" fmla="*/ 60341 h 143018"/>
                <a:gd name="connsiteX7" fmla="*/ 53293 w 67770"/>
                <a:gd name="connsiteY7" fmla="*/ 63389 h 143018"/>
                <a:gd name="connsiteX8" fmla="*/ 67771 w 67770"/>
                <a:gd name="connsiteY8" fmla="*/ 11097 h 143018"/>
                <a:gd name="connsiteX9" fmla="*/ 67771 w 67770"/>
                <a:gd name="connsiteY9" fmla="*/ 0 h 14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70" h="143018">
                  <a:moveTo>
                    <a:pt x="67771" y="0"/>
                  </a:moveTo>
                  <a:lnTo>
                    <a:pt x="38767" y="6144"/>
                  </a:lnTo>
                  <a:lnTo>
                    <a:pt x="0" y="143018"/>
                  </a:lnTo>
                  <a:lnTo>
                    <a:pt x="33147" y="135970"/>
                  </a:lnTo>
                  <a:lnTo>
                    <a:pt x="44768" y="93869"/>
                  </a:lnTo>
                  <a:lnTo>
                    <a:pt x="67771" y="88964"/>
                  </a:lnTo>
                  <a:lnTo>
                    <a:pt x="67771" y="60341"/>
                  </a:lnTo>
                  <a:lnTo>
                    <a:pt x="53293" y="63389"/>
                  </a:lnTo>
                  <a:lnTo>
                    <a:pt x="67771" y="11097"/>
                  </a:lnTo>
                  <a:lnTo>
                    <a:pt x="67771" y="0"/>
                  </a:lnTo>
                  <a:close/>
                </a:path>
              </a:pathLst>
            </a:custGeom>
            <a:solidFill>
              <a:srgbClr val="000000"/>
            </a:solidFill>
            <a:ln w="4763" cap="flat">
              <a:noFill/>
              <a:prstDash val="solid"/>
              <a:miter/>
            </a:ln>
          </p:spPr>
          <p:txBody>
            <a:bodyPr rtlCol="0" anchor="ctr"/>
            <a:lstStyle/>
            <a:p>
              <a:endParaRPr lang="en-AU" sz="1800" b="0" i="0">
                <a:latin typeface="Aptos" panose="020B0004020202020204" pitchFamily="34" charset="0"/>
              </a:endParaRPr>
            </a:p>
          </p:txBody>
        </p:sp>
        <p:sp>
          <p:nvSpPr>
            <p:cNvPr id="15" name="Freeform: Shape 21">
              <a:extLst>
                <a:ext uri="{FF2B5EF4-FFF2-40B4-BE49-F238E27FC236}">
                  <a16:creationId xmlns:a16="http://schemas.microsoft.com/office/drawing/2014/main" id="{B8D7936F-092B-F89C-A9FE-20C2D6C2FA7B}"/>
                </a:ext>
              </a:extLst>
            </p:cNvPr>
            <p:cNvSpPr/>
            <p:nvPr/>
          </p:nvSpPr>
          <p:spPr>
            <a:xfrm>
              <a:off x="8244173" y="4885530"/>
              <a:ext cx="67722" cy="143018"/>
            </a:xfrm>
            <a:custGeom>
              <a:avLst/>
              <a:gdLst>
                <a:gd name="connsiteX0" fmla="*/ 0 w 67722"/>
                <a:gd name="connsiteY0" fmla="*/ 0 h 143018"/>
                <a:gd name="connsiteX1" fmla="*/ 0 w 67722"/>
                <a:gd name="connsiteY1" fmla="*/ 11097 h 143018"/>
                <a:gd name="connsiteX2" fmla="*/ 14478 w 67722"/>
                <a:gd name="connsiteY2" fmla="*/ 63389 h 143018"/>
                <a:gd name="connsiteX3" fmla="*/ 0 w 67722"/>
                <a:gd name="connsiteY3" fmla="*/ 60341 h 143018"/>
                <a:gd name="connsiteX4" fmla="*/ 0 w 67722"/>
                <a:gd name="connsiteY4" fmla="*/ 88964 h 143018"/>
                <a:gd name="connsiteX5" fmla="*/ 22955 w 67722"/>
                <a:gd name="connsiteY5" fmla="*/ 93869 h 143018"/>
                <a:gd name="connsiteX6" fmla="*/ 34575 w 67722"/>
                <a:gd name="connsiteY6" fmla="*/ 135970 h 143018"/>
                <a:gd name="connsiteX7" fmla="*/ 67723 w 67722"/>
                <a:gd name="connsiteY7" fmla="*/ 143018 h 143018"/>
                <a:gd name="connsiteX8" fmla="*/ 28956 w 67722"/>
                <a:gd name="connsiteY8" fmla="*/ 6144 h 143018"/>
                <a:gd name="connsiteX9" fmla="*/ 0 w 67722"/>
                <a:gd name="connsiteY9" fmla="*/ 0 h 14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22" h="143018">
                  <a:moveTo>
                    <a:pt x="0" y="0"/>
                  </a:moveTo>
                  <a:lnTo>
                    <a:pt x="0" y="11097"/>
                  </a:lnTo>
                  <a:lnTo>
                    <a:pt x="14478" y="63389"/>
                  </a:lnTo>
                  <a:lnTo>
                    <a:pt x="0" y="60341"/>
                  </a:lnTo>
                  <a:lnTo>
                    <a:pt x="0" y="88964"/>
                  </a:lnTo>
                  <a:lnTo>
                    <a:pt x="22955" y="93869"/>
                  </a:lnTo>
                  <a:lnTo>
                    <a:pt x="34575" y="135970"/>
                  </a:lnTo>
                  <a:lnTo>
                    <a:pt x="67723" y="143018"/>
                  </a:lnTo>
                  <a:lnTo>
                    <a:pt x="28956" y="6144"/>
                  </a:lnTo>
                  <a:lnTo>
                    <a:pt x="0" y="0"/>
                  </a:lnTo>
                  <a:close/>
                </a:path>
              </a:pathLst>
            </a:custGeom>
            <a:solidFill>
              <a:srgbClr val="808080"/>
            </a:solidFill>
            <a:ln w="4763" cap="flat">
              <a:noFill/>
              <a:prstDash val="solid"/>
              <a:miter/>
            </a:ln>
          </p:spPr>
          <p:txBody>
            <a:bodyPr rtlCol="0" anchor="ctr"/>
            <a:lstStyle/>
            <a:p>
              <a:endParaRPr lang="en-AU" sz="1800" b="0" i="0">
                <a:latin typeface="Aptos" panose="020B0004020202020204" pitchFamily="34" charset="0"/>
              </a:endParaRPr>
            </a:p>
          </p:txBody>
        </p:sp>
      </p:grpSp>
      <p:sp>
        <p:nvSpPr>
          <p:cNvPr id="17" name="Slide Number Placeholder 18">
            <a:extLst>
              <a:ext uri="{FF2B5EF4-FFF2-40B4-BE49-F238E27FC236}">
                <a16:creationId xmlns:a16="http://schemas.microsoft.com/office/drawing/2014/main" id="{F2FFBD56-24FE-21E2-2F3E-8C0BAA240ED9}"/>
              </a:ext>
            </a:extLst>
          </p:cNvPr>
          <p:cNvSpPr txBox="1">
            <a:spLocks/>
          </p:cNvSpPr>
          <p:nvPr userDrawn="1"/>
        </p:nvSpPr>
        <p:spPr>
          <a:xfrm>
            <a:off x="1522398" y="6570993"/>
            <a:ext cx="421904" cy="246221"/>
          </a:xfrm>
          <a:prstGeom prst="rect">
            <a:avLst/>
          </a:prstGeom>
          <a:noFill/>
        </p:spPr>
        <p:txBody>
          <a:bodyPr wrap="square">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ptos" panose="020B0004020202020204" pitchFamily="34" charset="0"/>
              <a:defRPr lang="en-AU" sz="800" b="0" i="0" u="none" strike="noStrike" cap="none" smtClean="0">
                <a:solidFill>
                  <a:srgbClr val="000000"/>
                </a:solidFill>
                <a:latin typeface="+mj-lt"/>
                <a:ea typeface="Aptos" panose="020B0004020202020204" pitchFamily="34" charset="0"/>
                <a:cs typeface="Aptos" panose="020B0004020202020204" pitchFamily="34" charset="0"/>
                <a:sym typeface="Aptos" panose="020B0004020202020204" pitchFamily="34" charset="0"/>
              </a:defRPr>
            </a:lvl1pPr>
            <a:lvl2pPr marR="0" lvl="1"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2pPr>
            <a:lvl3pPr marR="0" lvl="2"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3pPr>
            <a:lvl4pPr marR="0" lvl="3"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4pPr>
            <a:lvl5pPr marR="0" lvl="4"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5pPr>
            <a:lvl6pPr marR="0" lvl="5"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6pPr>
            <a:lvl7pPr marR="0" lvl="6"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7pPr>
            <a:lvl8pPr marR="0" lvl="7"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8pPr>
            <a:lvl9pPr marR="0" lvl="8"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9pPr>
          </a:lstStyle>
          <a:p>
            <a:fld id="{A2294E5B-DE56-4C0C-83A2-06393784158A}" type="slidenum">
              <a:rPr lang="en-AU" sz="1000" b="0" i="0" smtClean="0">
                <a:solidFill>
                  <a:schemeClr val="tx1"/>
                </a:solidFill>
                <a:latin typeface="Aptos" panose="020B0004020202020204" pitchFamily="34" charset="0"/>
              </a:rPr>
              <a:pPr/>
              <a:t>‹#›</a:t>
            </a:fld>
            <a:endParaRPr lang="en-AU" sz="1000" b="0" i="0">
              <a:solidFill>
                <a:schemeClr val="tx1"/>
              </a:solidFill>
              <a:latin typeface="Aptos" panose="020B0004020202020204" pitchFamily="34" charset="0"/>
            </a:endParaRPr>
          </a:p>
        </p:txBody>
      </p:sp>
      <p:sp>
        <p:nvSpPr>
          <p:cNvPr id="19" name="TextBox 18">
            <a:extLst>
              <a:ext uri="{FF2B5EF4-FFF2-40B4-BE49-F238E27FC236}">
                <a16:creationId xmlns:a16="http://schemas.microsoft.com/office/drawing/2014/main" id="{A0E8C28F-5772-B490-9855-46EE98DDFD12}"/>
              </a:ext>
            </a:extLst>
          </p:cNvPr>
          <p:cNvSpPr txBox="1"/>
          <p:nvPr userDrawn="1"/>
        </p:nvSpPr>
        <p:spPr>
          <a:xfrm>
            <a:off x="295741" y="6601770"/>
            <a:ext cx="1452377" cy="215444"/>
          </a:xfrm>
          <a:prstGeom prst="rect">
            <a:avLst/>
          </a:prstGeom>
          <a:noFill/>
        </p:spPr>
        <p:txBody>
          <a:bodyPr wrap="square">
            <a:spAutoFit/>
          </a:bodyPr>
          <a:lstStyle/>
          <a:p>
            <a:pPr algn="l"/>
            <a:r>
              <a:rPr lang="en-US" sz="800" b="0" i="0">
                <a:solidFill>
                  <a:schemeClr val="tx1"/>
                </a:solidFill>
                <a:latin typeface="Aptos" panose="020B0004020202020204" pitchFamily="34" charset="0"/>
              </a:rPr>
              <a:t>Ascendion Confidential</a:t>
            </a:r>
          </a:p>
        </p:txBody>
      </p:sp>
      <p:grpSp>
        <p:nvGrpSpPr>
          <p:cNvPr id="20" name="Group 19">
            <a:extLst>
              <a:ext uri="{FF2B5EF4-FFF2-40B4-BE49-F238E27FC236}">
                <a16:creationId xmlns:a16="http://schemas.microsoft.com/office/drawing/2014/main" id="{1AA056C0-E7C3-E04E-B3CC-C2EAFA9994FC}"/>
              </a:ext>
            </a:extLst>
          </p:cNvPr>
          <p:cNvGrpSpPr/>
          <p:nvPr userDrawn="1"/>
        </p:nvGrpSpPr>
        <p:grpSpPr>
          <a:xfrm>
            <a:off x="1953267" y="6561572"/>
            <a:ext cx="10068408" cy="152400"/>
            <a:chOff x="1676400" y="4748212"/>
            <a:chExt cx="7467600" cy="142875"/>
          </a:xfrm>
        </p:grpSpPr>
        <p:pic>
          <p:nvPicPr>
            <p:cNvPr id="21" name="Graphic 20">
              <a:extLst>
                <a:ext uri="{FF2B5EF4-FFF2-40B4-BE49-F238E27FC236}">
                  <a16:creationId xmlns:a16="http://schemas.microsoft.com/office/drawing/2014/main" id="{0BF81825-45C4-2ECE-EAE9-D85CB4A01919}"/>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3314700" y="4748212"/>
              <a:ext cx="5829300" cy="142875"/>
            </a:xfrm>
            <a:prstGeom prst="rect">
              <a:avLst/>
            </a:prstGeom>
          </p:spPr>
        </p:pic>
        <p:cxnSp>
          <p:nvCxnSpPr>
            <p:cNvPr id="22" name="Straight Connector 21">
              <a:extLst>
                <a:ext uri="{FF2B5EF4-FFF2-40B4-BE49-F238E27FC236}">
                  <a16:creationId xmlns:a16="http://schemas.microsoft.com/office/drawing/2014/main" id="{B6D12113-D79B-679C-0FAE-6F25FB5F1EC7}"/>
                </a:ext>
              </a:extLst>
            </p:cNvPr>
            <p:cNvCxnSpPr>
              <a:cxnSpLocks/>
            </p:cNvCxnSpPr>
            <p:nvPr userDrawn="1"/>
          </p:nvCxnSpPr>
          <p:spPr>
            <a:xfrm>
              <a:off x="1676400" y="4886325"/>
              <a:ext cx="1676400" cy="0"/>
            </a:xfrm>
            <a:prstGeom prst="line">
              <a:avLst/>
            </a:prstGeom>
            <a:noFill/>
            <a:ln w="9525" cap="flat">
              <a:solidFill>
                <a:schemeClr val="tx1"/>
              </a:solidFill>
              <a:prstDash val="solid"/>
              <a:miter/>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28950ADE-A504-7D1D-2CD1-8CAD76AA9817}"/>
              </a:ext>
            </a:extLst>
          </p:cNvPr>
          <p:cNvCxnSpPr>
            <a:cxnSpLocks/>
          </p:cNvCxnSpPr>
          <p:nvPr userDrawn="1"/>
        </p:nvCxnSpPr>
        <p:spPr>
          <a:xfrm>
            <a:off x="89650" y="6709492"/>
            <a:ext cx="228600" cy="0"/>
          </a:xfrm>
          <a:prstGeom prst="line">
            <a:avLst/>
          </a:prstGeom>
          <a:noFill/>
          <a:ln w="9525" cap="flat">
            <a:solidFill>
              <a:schemeClr val="tx1"/>
            </a:solidFill>
            <a:prstDash val="solid"/>
            <a:miter/>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947316"/>
      </p:ext>
    </p:extLst>
  </p:cSld>
  <p:clrMap bg1="lt1" tx1="dk1" bg2="lt2" tx2="dk2" accent1="accent1" accent2="accent2" accent3="accent3" accent4="accent4" accent5="accent5" accent6="accent6" hlink="hlink" folHlink="folHlink"/>
  <p:sldLayoutIdLst>
    <p:sldLayoutId id="2147483658" r:id="rId1"/>
    <p:sldLayoutId id="2147483703" r:id="rId2"/>
    <p:sldLayoutId id="2147483695" r:id="rId3"/>
    <p:sldLayoutId id="2147483711" r:id="rId4"/>
    <p:sldLayoutId id="2147483696" r:id="rId5"/>
    <p:sldLayoutId id="2147483749" r:id="rId6"/>
    <p:sldLayoutId id="2147483650" r:id="rId7"/>
    <p:sldLayoutId id="2147483716" r:id="rId8"/>
    <p:sldLayoutId id="2147483758" r:id="rId9"/>
    <p:sldLayoutId id="2147483759" r:id="rId10"/>
    <p:sldLayoutId id="2147483740" r:id="rId11"/>
    <p:sldLayoutId id="2147483741" r:id="rId12"/>
    <p:sldLayoutId id="2147483652" r:id="rId13"/>
    <p:sldLayoutId id="2147483783" r:id="rId14"/>
    <p:sldLayoutId id="2147483672" r:id="rId15"/>
    <p:sldLayoutId id="2147483746" r:id="rId16"/>
    <p:sldLayoutId id="2147483756" r:id="rId17"/>
    <p:sldLayoutId id="2147483755" r:id="rId18"/>
    <p:sldLayoutId id="2147483757" r:id="rId19"/>
    <p:sldLayoutId id="2147483668" r:id="rId20"/>
    <p:sldLayoutId id="2147483730" r:id="rId21"/>
    <p:sldLayoutId id="2147483670" r:id="rId22"/>
    <p:sldLayoutId id="2147483760" r:id="rId23"/>
    <p:sldLayoutId id="2147483732" r:id="rId24"/>
    <p:sldLayoutId id="2147483654" r:id="rId25"/>
    <p:sldLayoutId id="2147483669" r:id="rId26"/>
    <p:sldLayoutId id="2147483733" r:id="rId27"/>
    <p:sldLayoutId id="2147483752" r:id="rId28"/>
    <p:sldLayoutId id="2147483750" r:id="rId29"/>
    <p:sldLayoutId id="2147483753" r:id="rId30"/>
    <p:sldLayoutId id="2147483677" r:id="rId31"/>
    <p:sldLayoutId id="2147483690" r:id="rId32"/>
    <p:sldLayoutId id="2147483767" r:id="rId33"/>
    <p:sldLayoutId id="2147483774" r:id="rId34"/>
    <p:sldLayoutId id="2147483775" r:id="rId35"/>
    <p:sldLayoutId id="2147483773" r:id="rId36"/>
    <p:sldLayoutId id="2147483778" r:id="rId37"/>
    <p:sldLayoutId id="2147483780" r:id="rId38"/>
    <p:sldLayoutId id="2147483781" r:id="rId39"/>
    <p:sldLayoutId id="2147483782" r:id="rId40"/>
    <p:sldLayoutId id="2147483761" r:id="rId41"/>
    <p:sldLayoutId id="2147483655" r:id="rId42"/>
    <p:sldLayoutId id="2147483684" r:id="rId43"/>
    <p:sldLayoutId id="2147483784" r:id="rId44"/>
  </p:sldLayoutIdLst>
  <p:hf hdr="0" dt="0"/>
  <p:txStyles>
    <p:titleStyle>
      <a:lvl1pPr algn="l" defTabSz="914400" rtl="0" eaLnBrk="1" latinLnBrk="0" hangingPunct="1">
        <a:lnSpc>
          <a:spcPct val="100000"/>
        </a:lnSpc>
        <a:spcBef>
          <a:spcPct val="0"/>
        </a:spcBef>
        <a:spcAft>
          <a:spcPts val="600"/>
        </a:spcAft>
        <a:buNone/>
        <a:defRPr sz="3200" b="0" i="0" kern="1200">
          <a:solidFill>
            <a:schemeClr val="tx1"/>
          </a:solidFill>
          <a:latin typeface="PP Neue Machina Plain" pitchFamily="2" charset="77"/>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venir LT 45 Book" panose="020B0503020000020003"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venir LT 45 Book" panose="020B05030200000200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16" userDrawn="1">
          <p15:clr>
            <a:srgbClr val="F26B43"/>
          </p15:clr>
        </p15:guide>
        <p15:guide id="4" pos="7354" userDrawn="1">
          <p15:clr>
            <a:srgbClr val="F26B43"/>
          </p15:clr>
        </p15:guide>
        <p15:guide id="5" orient="horz" pos="3898" userDrawn="1">
          <p15:clr>
            <a:srgbClr val="F26B43"/>
          </p15:clr>
        </p15:guide>
        <p15:guide id="6" orient="horz" pos="11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EA4FE-224E-754B-C5C7-AAE3298FC2E6}"/>
              </a:ext>
            </a:extLst>
          </p:cNvPr>
          <p:cNvSpPr/>
          <p:nvPr userDrawn="1"/>
        </p:nvSpPr>
        <p:spPr>
          <a:xfrm>
            <a:off x="12701832" y="1762646"/>
            <a:ext cx="238314" cy="620713"/>
          </a:xfrm>
          <a:prstGeom prst="rect">
            <a:avLst/>
          </a:prstGeom>
          <a:solidFill>
            <a:srgbClr val="00FAC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solidFill>
                <a:srgbClr val="00FAC2"/>
              </a:solidFill>
              <a:latin typeface="Aptos" panose="020B0004020202020204" pitchFamily="34" charset="0"/>
            </a:endParaRPr>
          </a:p>
        </p:txBody>
      </p:sp>
      <p:sp>
        <p:nvSpPr>
          <p:cNvPr id="5" name="Rectangle 4">
            <a:extLst>
              <a:ext uri="{FF2B5EF4-FFF2-40B4-BE49-F238E27FC236}">
                <a16:creationId xmlns:a16="http://schemas.microsoft.com/office/drawing/2014/main" id="{A35364ED-621D-498B-F7BC-2B9283C220A1}"/>
              </a:ext>
            </a:extLst>
          </p:cNvPr>
          <p:cNvSpPr/>
          <p:nvPr userDrawn="1"/>
        </p:nvSpPr>
        <p:spPr>
          <a:xfrm>
            <a:off x="12701832" y="2378596"/>
            <a:ext cx="238314" cy="620712"/>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6" name="Rectangle 5">
            <a:extLst>
              <a:ext uri="{FF2B5EF4-FFF2-40B4-BE49-F238E27FC236}">
                <a16:creationId xmlns:a16="http://schemas.microsoft.com/office/drawing/2014/main" id="{67FEF31F-FBEA-6060-FBBD-E49E040FE0BB}"/>
              </a:ext>
            </a:extLst>
          </p:cNvPr>
          <p:cNvSpPr/>
          <p:nvPr userDrawn="1"/>
        </p:nvSpPr>
        <p:spPr>
          <a:xfrm>
            <a:off x="12701832" y="2999308"/>
            <a:ext cx="238314" cy="6223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7" name="Rectangle 6">
            <a:extLst>
              <a:ext uri="{FF2B5EF4-FFF2-40B4-BE49-F238E27FC236}">
                <a16:creationId xmlns:a16="http://schemas.microsoft.com/office/drawing/2014/main" id="{6AD787EA-2FDE-95C3-725A-26F76318902D}"/>
              </a:ext>
            </a:extLst>
          </p:cNvPr>
          <p:cNvSpPr/>
          <p:nvPr userDrawn="1"/>
        </p:nvSpPr>
        <p:spPr>
          <a:xfrm>
            <a:off x="12701832" y="4858271"/>
            <a:ext cx="238314"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8" name="Rectangle 7">
            <a:extLst>
              <a:ext uri="{FF2B5EF4-FFF2-40B4-BE49-F238E27FC236}">
                <a16:creationId xmlns:a16="http://schemas.microsoft.com/office/drawing/2014/main" id="{A8C33DDB-494B-AFAE-F49E-44F1032E1EF1}"/>
              </a:ext>
            </a:extLst>
          </p:cNvPr>
          <p:cNvSpPr/>
          <p:nvPr userDrawn="1"/>
        </p:nvSpPr>
        <p:spPr>
          <a:xfrm>
            <a:off x="12701832" y="4240733"/>
            <a:ext cx="238314" cy="620713"/>
          </a:xfrm>
          <a:prstGeom prst="rect">
            <a:avLst/>
          </a:prstGeom>
          <a:solidFill>
            <a:srgbClr val="E305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9" name="Rectangle 8">
            <a:extLst>
              <a:ext uri="{FF2B5EF4-FFF2-40B4-BE49-F238E27FC236}">
                <a16:creationId xmlns:a16="http://schemas.microsoft.com/office/drawing/2014/main" id="{7E39A4CD-76D5-64BC-96BB-071DE98ABBD3}"/>
              </a:ext>
            </a:extLst>
          </p:cNvPr>
          <p:cNvSpPr/>
          <p:nvPr userDrawn="1"/>
        </p:nvSpPr>
        <p:spPr>
          <a:xfrm>
            <a:off x="12701832" y="3621608"/>
            <a:ext cx="238314" cy="620713"/>
          </a:xfrm>
          <a:prstGeom prst="rect">
            <a:avLst/>
          </a:prstGeom>
          <a:solidFill>
            <a:srgbClr val="7161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0" name="Rectangle 9">
            <a:extLst>
              <a:ext uri="{FF2B5EF4-FFF2-40B4-BE49-F238E27FC236}">
                <a16:creationId xmlns:a16="http://schemas.microsoft.com/office/drawing/2014/main" id="{EE6E631A-B79A-09C5-1CFD-8CCB5D4C02F5}"/>
              </a:ext>
            </a:extLst>
          </p:cNvPr>
          <p:cNvSpPr/>
          <p:nvPr userDrawn="1"/>
        </p:nvSpPr>
        <p:spPr>
          <a:xfrm>
            <a:off x="12701832" y="5477396"/>
            <a:ext cx="238314" cy="622300"/>
          </a:xfrm>
          <a:prstGeom prst="rect">
            <a:avLst/>
          </a:prstGeom>
          <a:solidFill>
            <a:srgbClr val="71758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1" name="Rectangle 10">
            <a:extLst>
              <a:ext uri="{FF2B5EF4-FFF2-40B4-BE49-F238E27FC236}">
                <a16:creationId xmlns:a16="http://schemas.microsoft.com/office/drawing/2014/main" id="{508C93A1-4EF0-91AA-5D59-0C72A2ECF1D7}"/>
              </a:ext>
            </a:extLst>
          </p:cNvPr>
          <p:cNvSpPr/>
          <p:nvPr userDrawn="1"/>
        </p:nvSpPr>
        <p:spPr>
          <a:xfrm>
            <a:off x="12706348" y="522809"/>
            <a:ext cx="238314" cy="6207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latin typeface="Aptos" panose="020B0004020202020204" pitchFamily="34" charset="0"/>
            </a:endParaRPr>
          </a:p>
        </p:txBody>
      </p:sp>
      <p:sp>
        <p:nvSpPr>
          <p:cNvPr id="12" name="Rectangle 11">
            <a:extLst>
              <a:ext uri="{FF2B5EF4-FFF2-40B4-BE49-F238E27FC236}">
                <a16:creationId xmlns:a16="http://schemas.microsoft.com/office/drawing/2014/main" id="{7C0615AC-3AD6-7115-50C8-E1AAC841E1C9}"/>
              </a:ext>
            </a:extLst>
          </p:cNvPr>
          <p:cNvSpPr/>
          <p:nvPr userDrawn="1"/>
        </p:nvSpPr>
        <p:spPr>
          <a:xfrm>
            <a:off x="12697017" y="1138759"/>
            <a:ext cx="238314" cy="620712"/>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400"/>
              </a:spcAft>
              <a:defRPr/>
            </a:pPr>
            <a:endParaRPr lang="en-US" sz="600" b="0" i="0">
              <a:solidFill>
                <a:sysClr val="windowText" lastClr="000000"/>
              </a:solidFill>
              <a:latin typeface="Aptos" panose="020B0004020202020204" pitchFamily="34" charset="0"/>
            </a:endParaRPr>
          </a:p>
        </p:txBody>
      </p:sp>
    </p:spTree>
    <p:extLst>
      <p:ext uri="{BB962C8B-B14F-4D97-AF65-F5344CB8AC3E}">
        <p14:creationId xmlns:p14="http://schemas.microsoft.com/office/powerpoint/2010/main" val="3456803865"/>
      </p:ext>
    </p:extLst>
  </p:cSld>
  <p:clrMap bg1="lt1" tx1="dk1" bg2="lt2" tx2="dk2" accent1="accent1" accent2="accent2" accent3="accent3" accent4="accent4" accent5="accent5" accent6="accent6" hlink="hlink" folHlink="folHlink"/>
  <p:sldLayoutIdLst>
    <p:sldLayoutId id="2147483777" r:id="rId1"/>
  </p:sldLayoutIdLst>
  <p:hf hdr="0" dt="0"/>
  <p:txStyles>
    <p:titleStyle>
      <a:lvl1pPr algn="l" defTabSz="914400" rtl="0" eaLnBrk="1" latinLnBrk="0" hangingPunct="1">
        <a:lnSpc>
          <a:spcPct val="100000"/>
        </a:lnSpc>
        <a:spcBef>
          <a:spcPct val="0"/>
        </a:spcBef>
        <a:spcAft>
          <a:spcPts val="600"/>
        </a:spcAft>
        <a:buNone/>
        <a:defRPr sz="3200" b="0" i="0" kern="1200">
          <a:solidFill>
            <a:schemeClr val="tx1"/>
          </a:solidFill>
          <a:latin typeface="PP Neue Machina Plain" pitchFamily="2" charset="77"/>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b="0" i="0" kern="1200">
          <a:solidFill>
            <a:schemeClr val="tx1"/>
          </a:solidFill>
          <a:latin typeface="Aptos" panose="020B00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b="0" i="0" kern="1200">
          <a:solidFill>
            <a:schemeClr val="tx1"/>
          </a:solidFill>
          <a:latin typeface="Aptos" panose="020B00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b="0" i="0" kern="1200">
          <a:solidFill>
            <a:schemeClr val="tx1"/>
          </a:solidFill>
          <a:latin typeface="Aptos" panose="020B00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venir LT 45 Book" panose="020B0503020000020003"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venir LT 45 Book" panose="020B05030200000200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16" userDrawn="1">
          <p15:clr>
            <a:srgbClr val="F26B43"/>
          </p15:clr>
        </p15:guide>
        <p15:guide id="4" pos="7354" userDrawn="1">
          <p15:clr>
            <a:srgbClr val="F26B43"/>
          </p15:clr>
        </p15:guide>
        <p15:guide id="5" orient="horz" pos="3898" userDrawn="1">
          <p15:clr>
            <a:srgbClr val="F26B43"/>
          </p15:clr>
        </p15:guide>
        <p15:guide id="6" orient="horz" pos="113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80CB5D-4E71-97AC-83DA-771238B8F8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B8967B-A78B-5F07-5B86-BA51D3EC6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A03DC-9471-69EF-E6E4-07CC9E5B68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095747-4A75-409E-BA9D-6F9202BB547B}" type="datetimeFigureOut">
              <a:rPr lang="en-US" smtClean="0"/>
              <a:t>2/2/2026</a:t>
            </a:fld>
            <a:endParaRPr lang="en-US"/>
          </a:p>
        </p:txBody>
      </p:sp>
      <p:sp>
        <p:nvSpPr>
          <p:cNvPr id="5" name="Footer Placeholder 4">
            <a:extLst>
              <a:ext uri="{FF2B5EF4-FFF2-40B4-BE49-F238E27FC236}">
                <a16:creationId xmlns:a16="http://schemas.microsoft.com/office/drawing/2014/main" id="{0D8C7860-721E-B45B-D843-BCA509B0F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371880-B9A1-D266-D2AC-4A8CE057A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4E0559-09E4-41F3-8F27-FC4176842C74}" type="slidenum">
              <a:rPr lang="en-US" smtClean="0"/>
              <a:t>‹#›</a:t>
            </a:fld>
            <a:endParaRPr lang="en-US"/>
          </a:p>
        </p:txBody>
      </p:sp>
    </p:spTree>
    <p:extLst>
      <p:ext uri="{BB962C8B-B14F-4D97-AF65-F5344CB8AC3E}">
        <p14:creationId xmlns:p14="http://schemas.microsoft.com/office/powerpoint/2010/main" val="36263315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A2C381-613C-35D5-B071-866A31D29ABA}"/>
              </a:ext>
            </a:extLst>
          </p:cNvPr>
          <p:cNvSpPr>
            <a:spLocks noGrp="1"/>
          </p:cNvSpPr>
          <p:nvPr>
            <p:ph type="title"/>
          </p:nvPr>
        </p:nvSpPr>
        <p:spPr>
          <a:xfrm>
            <a:off x="515937" y="394087"/>
            <a:ext cx="11160121" cy="971165"/>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F316248D-B3A3-056F-8479-0D6380B8D80E}"/>
              </a:ext>
            </a:extLst>
          </p:cNvPr>
          <p:cNvSpPr>
            <a:spLocks noGrp="1"/>
          </p:cNvSpPr>
          <p:nvPr>
            <p:ph type="body" idx="1"/>
          </p:nvPr>
        </p:nvSpPr>
        <p:spPr>
          <a:xfrm>
            <a:off x="515937" y="1625600"/>
            <a:ext cx="11160123" cy="460586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67134DD-645D-7499-A1FD-3696EB4D17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64851" y="6477000"/>
            <a:ext cx="182795" cy="195851"/>
          </a:xfrm>
          <a:prstGeom prst="rect">
            <a:avLst/>
          </a:prstGeom>
        </p:spPr>
      </p:pic>
      <p:sp>
        <p:nvSpPr>
          <p:cNvPr id="6" name="Slide Number Placeholder 18">
            <a:extLst>
              <a:ext uri="{FF2B5EF4-FFF2-40B4-BE49-F238E27FC236}">
                <a16:creationId xmlns:a16="http://schemas.microsoft.com/office/drawing/2014/main" id="{5B97538A-9BF3-5950-BE5A-66CADE79A486}"/>
              </a:ext>
            </a:extLst>
          </p:cNvPr>
          <p:cNvSpPr txBox="1">
            <a:spLocks/>
          </p:cNvSpPr>
          <p:nvPr/>
        </p:nvSpPr>
        <p:spPr>
          <a:xfrm>
            <a:off x="1805941" y="6362699"/>
            <a:ext cx="451777" cy="235898"/>
          </a:xfrm>
          <a:prstGeom prst="rect">
            <a:avLst/>
          </a:prstGeom>
          <a:noFill/>
        </p:spPr>
        <p:txBody>
          <a:bodyPr wrap="square">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ptos" panose="020B0004020202020204" pitchFamily="34" charset="0"/>
              <a:defRPr lang="en-AU" sz="800" b="0" i="0" u="none" strike="noStrike" cap="none" smtClean="0">
                <a:solidFill>
                  <a:srgbClr val="000000"/>
                </a:solidFill>
                <a:latin typeface="+mj-lt"/>
                <a:ea typeface="Aptos" panose="020B0004020202020204" pitchFamily="34" charset="0"/>
                <a:cs typeface="Aptos" panose="020B0004020202020204" pitchFamily="34" charset="0"/>
                <a:sym typeface="Aptos" panose="020B0004020202020204" pitchFamily="34" charset="0"/>
              </a:defRPr>
            </a:lvl1pPr>
            <a:lvl2pPr marR="0" lvl="1"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2pPr>
            <a:lvl3pPr marR="0" lvl="2"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3pPr>
            <a:lvl4pPr marR="0" lvl="3"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4pPr>
            <a:lvl5pPr marR="0" lvl="4"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5pPr>
            <a:lvl6pPr marR="0" lvl="5"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6pPr>
            <a:lvl7pPr marR="0" lvl="6"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7pPr>
            <a:lvl8pPr marR="0" lvl="7"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8pPr>
            <a:lvl9pPr marR="0" lvl="8"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9pPr>
          </a:lstStyle>
          <a:p>
            <a:fld id="{A2294E5B-DE56-4C0C-83A2-06393784158A}" type="slidenum">
              <a:rPr lang="en-AU" sz="933" smtClean="0">
                <a:solidFill>
                  <a:schemeClr val="bg1"/>
                </a:solidFill>
                <a:latin typeface="Verdana" panose="020B0604030504040204" pitchFamily="34" charset="0"/>
                <a:ea typeface="Verdana" panose="020B0604030504040204" pitchFamily="34" charset="0"/>
              </a:rPr>
              <a:pPr/>
              <a:t>‹#›</a:t>
            </a:fld>
            <a:endParaRPr lang="en-AU" sz="933">
              <a:solidFill>
                <a:schemeClr val="bg1"/>
              </a:solidFill>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A5AEF123-834A-3C2E-7EDC-775B6C920C5F}"/>
              </a:ext>
            </a:extLst>
          </p:cNvPr>
          <p:cNvSpPr txBox="1"/>
          <p:nvPr/>
        </p:nvSpPr>
        <p:spPr>
          <a:xfrm>
            <a:off x="274789" y="6362694"/>
            <a:ext cx="1663700" cy="235898"/>
          </a:xfrm>
          <a:prstGeom prst="rect">
            <a:avLst/>
          </a:prstGeom>
          <a:noFill/>
        </p:spPr>
        <p:txBody>
          <a:bodyPr wrap="square">
            <a:spAutoFit/>
          </a:bodyPr>
          <a:lstStyle/>
          <a:p>
            <a:pPr algn="l"/>
            <a:r>
              <a:rPr lang="en-US" sz="933" b="0" i="0">
                <a:solidFill>
                  <a:schemeClr val="bg1"/>
                </a:solidFill>
                <a:latin typeface="Verdana" panose="020B0604030504040204" pitchFamily="34" charset="0"/>
                <a:ea typeface="Verdana" panose="020B0604030504040204" pitchFamily="34" charset="0"/>
              </a:rPr>
              <a:t>Ascendion Confidential</a:t>
            </a:r>
          </a:p>
        </p:txBody>
      </p:sp>
      <p:cxnSp>
        <p:nvCxnSpPr>
          <p:cNvPr id="20" name="Straight Connector 19">
            <a:extLst>
              <a:ext uri="{FF2B5EF4-FFF2-40B4-BE49-F238E27FC236}">
                <a16:creationId xmlns:a16="http://schemas.microsoft.com/office/drawing/2014/main" id="{5904AB48-29AA-8BD1-7AC2-4093FEB12BF7}"/>
              </a:ext>
            </a:extLst>
          </p:cNvPr>
          <p:cNvCxnSpPr>
            <a:cxnSpLocks/>
          </p:cNvCxnSpPr>
          <p:nvPr/>
        </p:nvCxnSpPr>
        <p:spPr>
          <a:xfrm>
            <a:off x="0" y="6515100"/>
            <a:ext cx="304800" cy="0"/>
          </a:xfrm>
          <a:prstGeom prst="line">
            <a:avLst/>
          </a:prstGeom>
          <a:noFill/>
          <a:ln w="9525" cap="flat">
            <a:solidFill>
              <a:schemeClr val="bg1"/>
            </a:solidFill>
            <a:prstDash val="solid"/>
            <a:miter/>
          </a:ln>
        </p:spPr>
        <p:style>
          <a:lnRef idx="1">
            <a:schemeClr val="accent1"/>
          </a:lnRef>
          <a:fillRef idx="0">
            <a:schemeClr val="accent1"/>
          </a:fillRef>
          <a:effectRef idx="0">
            <a:schemeClr val="accent1"/>
          </a:effectRef>
          <a:fontRef idx="minor">
            <a:schemeClr val="tx1"/>
          </a:fontRef>
        </p:style>
      </p:cxnSp>
      <p:sp>
        <p:nvSpPr>
          <p:cNvPr id="5" name="Graphic 10">
            <a:extLst>
              <a:ext uri="{FF2B5EF4-FFF2-40B4-BE49-F238E27FC236}">
                <a16:creationId xmlns:a16="http://schemas.microsoft.com/office/drawing/2014/main" id="{17B18758-E2A8-2B34-B2AF-E32E0755CFED}"/>
              </a:ext>
            </a:extLst>
          </p:cNvPr>
          <p:cNvSpPr/>
          <p:nvPr/>
        </p:nvSpPr>
        <p:spPr>
          <a:xfrm>
            <a:off x="2263139" y="6337426"/>
            <a:ext cx="9928860" cy="179324"/>
          </a:xfrm>
          <a:custGeom>
            <a:avLst/>
            <a:gdLst>
              <a:gd name="connsiteX0" fmla="*/ 5829300 w 5829300"/>
              <a:gd name="connsiteY0" fmla="*/ 134493 h 134493"/>
              <a:gd name="connsiteX1" fmla="*/ 5541740 w 5829300"/>
              <a:gd name="connsiteY1" fmla="*/ 134493 h 134493"/>
              <a:gd name="connsiteX2" fmla="*/ 4915853 w 5829300"/>
              <a:gd name="connsiteY2" fmla="*/ 0 h 134493"/>
              <a:gd name="connsiteX3" fmla="*/ 4285393 w 5829300"/>
              <a:gd name="connsiteY3" fmla="*/ 134493 h 134493"/>
              <a:gd name="connsiteX4" fmla="*/ 0 w 5829300"/>
              <a:gd name="connsiteY4" fmla="*/ 134493 h 134493"/>
              <a:gd name="connsiteX0" fmla="*/ 7446645 w 7446645"/>
              <a:gd name="connsiteY0" fmla="*/ 134493 h 134493"/>
              <a:gd name="connsiteX1" fmla="*/ 7159085 w 7446645"/>
              <a:gd name="connsiteY1" fmla="*/ 134493 h 134493"/>
              <a:gd name="connsiteX2" fmla="*/ 6533198 w 7446645"/>
              <a:gd name="connsiteY2" fmla="*/ 0 h 134493"/>
              <a:gd name="connsiteX3" fmla="*/ 5902738 w 7446645"/>
              <a:gd name="connsiteY3" fmla="*/ 134493 h 134493"/>
              <a:gd name="connsiteX4" fmla="*/ 0 w 7446645"/>
              <a:gd name="connsiteY4" fmla="*/ 134493 h 134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645" h="134493">
                <a:moveTo>
                  <a:pt x="7446645" y="134493"/>
                </a:moveTo>
                <a:lnTo>
                  <a:pt x="7159085" y="134493"/>
                </a:lnTo>
                <a:lnTo>
                  <a:pt x="6533198" y="0"/>
                </a:lnTo>
                <a:lnTo>
                  <a:pt x="5902738" y="134493"/>
                </a:lnTo>
                <a:lnTo>
                  <a:pt x="0" y="134493"/>
                </a:lnTo>
              </a:path>
            </a:pathLst>
          </a:custGeom>
          <a:noFill/>
          <a:ln w="9525" cap="flat">
            <a:solidFill>
              <a:srgbClr val="FFFFFF"/>
            </a:solidFill>
            <a:prstDash val="solid"/>
            <a:miter/>
          </a:ln>
        </p:spPr>
        <p:txBody>
          <a:bodyPr rtlCol="0" anchor="ctr"/>
          <a:lstStyle/>
          <a:p>
            <a:endParaRPr lang="en-AU" sz="1867"/>
          </a:p>
        </p:txBody>
      </p:sp>
    </p:spTree>
    <p:extLst>
      <p:ext uri="{BB962C8B-B14F-4D97-AF65-F5344CB8AC3E}">
        <p14:creationId xmlns:p14="http://schemas.microsoft.com/office/powerpoint/2010/main" val="30979832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dt="0"/>
  <p:txStyles>
    <p:titleStyle>
      <a:lvl1pPr algn="l" defTabSz="914377" rtl="0" eaLnBrk="1" latinLnBrk="0" hangingPunct="1">
        <a:lnSpc>
          <a:spcPct val="100000"/>
        </a:lnSpc>
        <a:spcBef>
          <a:spcPct val="0"/>
        </a:spcBef>
        <a:spcAft>
          <a:spcPts val="600"/>
        </a:spcAft>
        <a:buNone/>
        <a:defRPr sz="2933" b="1" i="0" kern="1200">
          <a:solidFill>
            <a:schemeClr val="bg1"/>
          </a:solidFill>
          <a:latin typeface="PP Neue Machina Plain Ultrabold" pitchFamily="50" charset="0"/>
          <a:ea typeface="+mj-ea"/>
          <a:cs typeface="+mj-cs"/>
        </a:defRPr>
      </a:lvl1pPr>
    </p:titleStyle>
    <p:bodyStyle>
      <a:lvl1pPr marL="228594" indent="-228594" algn="l" defTabSz="914377" rtl="0" eaLnBrk="1" latinLnBrk="0" hangingPunct="1">
        <a:lnSpc>
          <a:spcPct val="100000"/>
        </a:lnSpc>
        <a:spcBef>
          <a:spcPts val="1000"/>
        </a:spcBef>
        <a:spcAft>
          <a:spcPts val="600"/>
        </a:spcAft>
        <a:buFont typeface="Aptos" panose="020B0004020202020204" pitchFamily="34" charset="0"/>
        <a:buChar char="•"/>
        <a:defRPr sz="1600" b="0" i="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85783" indent="-228594" algn="l" defTabSz="914377" rtl="0" eaLnBrk="1" latinLnBrk="0" hangingPunct="1">
        <a:lnSpc>
          <a:spcPct val="100000"/>
        </a:lnSpc>
        <a:spcBef>
          <a:spcPts val="500"/>
        </a:spcBef>
        <a:spcAft>
          <a:spcPts val="600"/>
        </a:spcAft>
        <a:buFont typeface="Aptos" panose="020B0004020202020204" pitchFamily="34" charset="0"/>
        <a:buChar char="•"/>
        <a:defRPr sz="1467" b="0" i="0" kern="120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142971" indent="-228594" algn="l" defTabSz="914377" rtl="0" eaLnBrk="1" latinLnBrk="0" hangingPunct="1">
        <a:lnSpc>
          <a:spcPct val="100000"/>
        </a:lnSpc>
        <a:spcBef>
          <a:spcPts val="500"/>
        </a:spcBef>
        <a:spcAft>
          <a:spcPts val="600"/>
        </a:spcAft>
        <a:buFont typeface="Aptos" panose="020B0004020202020204" pitchFamily="34" charset="0"/>
        <a:buChar char="•"/>
        <a:defRPr sz="1200" b="0" i="0" kern="120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1600160" indent="-228594" algn="l" defTabSz="914377" rtl="0" eaLnBrk="1" latinLnBrk="0" hangingPunct="1">
        <a:lnSpc>
          <a:spcPct val="90000"/>
        </a:lnSpc>
        <a:spcBef>
          <a:spcPts val="500"/>
        </a:spcBef>
        <a:buFont typeface="Aptos" panose="020B0004020202020204" pitchFamily="34" charset="0"/>
        <a:buChar char="•"/>
        <a:defRPr sz="1200" b="0" i="0" kern="1200">
          <a:solidFill>
            <a:schemeClr val="tx1"/>
          </a:solidFill>
          <a:latin typeface="Aptos" panose="020B0004020202020204" pitchFamily="34" charset="0"/>
          <a:ea typeface="+mn-ea"/>
          <a:cs typeface="Aptos" panose="020B0004020202020204" pitchFamily="34" charset="0"/>
        </a:defRPr>
      </a:lvl4pPr>
      <a:lvl5pPr marL="2057349" indent="-228594" algn="l" defTabSz="914377" rtl="0" eaLnBrk="1" latinLnBrk="0" hangingPunct="1">
        <a:lnSpc>
          <a:spcPct val="90000"/>
        </a:lnSpc>
        <a:spcBef>
          <a:spcPts val="500"/>
        </a:spcBef>
        <a:buFont typeface="Aptos" panose="020B0004020202020204" pitchFamily="34" charset="0"/>
        <a:buChar char="•"/>
        <a:defRPr sz="1200" b="0" i="0" kern="1200">
          <a:solidFill>
            <a:schemeClr val="tx1"/>
          </a:solidFill>
          <a:latin typeface="Aptos" panose="020B0004020202020204" pitchFamily="34" charset="0"/>
          <a:ea typeface="+mn-ea"/>
          <a:cs typeface="Aptos" panose="020B0004020202020204" pitchFamily="34" charset="0"/>
        </a:defRPr>
      </a:lvl5pPr>
      <a:lvl6pPr marL="2514537"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44">
          <p15:clr>
            <a:srgbClr val="F26B43"/>
          </p15:clr>
        </p15:guide>
        <p15:guide id="2" pos="5521">
          <p15:clr>
            <a:srgbClr val="F26B43"/>
          </p15:clr>
        </p15:guide>
        <p15:guide id="3" pos="239">
          <p15:clr>
            <a:srgbClr val="F26B43"/>
          </p15:clr>
        </p15:guide>
        <p15:guide id="4" pos="7354">
          <p15:clr>
            <a:srgbClr val="F26B43"/>
          </p15:clr>
        </p15:guide>
        <p15:guide id="5" orient="horz" pos="3898">
          <p15:clr>
            <a:srgbClr val="F26B43"/>
          </p15:clr>
        </p15:guide>
        <p15:guide id="6" orient="horz" pos="758">
          <p15:clr>
            <a:srgbClr val="F26B43"/>
          </p15:clr>
        </p15:guide>
        <p15:guide id="7" pos="2880">
          <p15:clr>
            <a:srgbClr val="F26B43"/>
          </p15:clr>
        </p15:guide>
        <p15:guide id="8" orient="horz" pos="645">
          <p15:clr>
            <a:srgbClr val="F26B43"/>
          </p15:clr>
        </p15:guide>
        <p15:guide id="9" orient="horz" pos="3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A2C381-613C-35D5-B071-866A31D29ABA}"/>
              </a:ext>
            </a:extLst>
          </p:cNvPr>
          <p:cNvSpPr>
            <a:spLocks noGrp="1"/>
          </p:cNvSpPr>
          <p:nvPr>
            <p:ph type="title"/>
          </p:nvPr>
        </p:nvSpPr>
        <p:spPr>
          <a:xfrm>
            <a:off x="515937" y="394087"/>
            <a:ext cx="11160123" cy="971165"/>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16248D-B3A3-056F-8479-0D6380B8D80E}"/>
              </a:ext>
            </a:extLst>
          </p:cNvPr>
          <p:cNvSpPr>
            <a:spLocks noGrp="1"/>
          </p:cNvSpPr>
          <p:nvPr>
            <p:ph type="body" idx="1"/>
          </p:nvPr>
        </p:nvSpPr>
        <p:spPr>
          <a:xfrm>
            <a:off x="515937" y="1625600"/>
            <a:ext cx="11160123" cy="468418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3520900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 id="2147483855" r:id="rId45"/>
    <p:sldLayoutId id="2147483856" r:id="rId46"/>
    <p:sldLayoutId id="2147483857" r:id="rId47"/>
    <p:sldLayoutId id="2147483858" r:id="rId48"/>
    <p:sldLayoutId id="2147483859" r:id="rId49"/>
    <p:sldLayoutId id="2147483860" r:id="rId50"/>
  </p:sldLayoutIdLst>
  <p:hf hdr="0" dt="0"/>
  <p:txStyles>
    <p:titleStyle>
      <a:lvl1pPr algn="l" defTabSz="914377" rtl="0" eaLnBrk="1" latinLnBrk="0" hangingPunct="1">
        <a:lnSpc>
          <a:spcPct val="100000"/>
        </a:lnSpc>
        <a:spcBef>
          <a:spcPct val="0"/>
        </a:spcBef>
        <a:spcAft>
          <a:spcPts val="600"/>
        </a:spcAft>
        <a:buNone/>
        <a:defRPr sz="2933" b="1" i="0" kern="1200">
          <a:solidFill>
            <a:schemeClr val="tx1"/>
          </a:solidFill>
          <a:latin typeface="PP Neue Machina Plain Ultrabold" pitchFamily="50" charset="0"/>
          <a:ea typeface="+mj-ea"/>
          <a:cs typeface="+mj-cs"/>
        </a:defRPr>
      </a:lvl1pPr>
    </p:titleStyle>
    <p:bodyStyle>
      <a:lvl1pPr marL="228594" indent="-228594" algn="l" defTabSz="914377" rtl="0" eaLnBrk="1" latinLnBrk="0" hangingPunct="1">
        <a:lnSpc>
          <a:spcPct val="100000"/>
        </a:lnSpc>
        <a:spcBef>
          <a:spcPts val="1000"/>
        </a:spcBef>
        <a:spcAft>
          <a:spcPts val="600"/>
        </a:spcAft>
        <a:buFont typeface="Aptos" panose="020B0004020202020204" pitchFamily="34" charset="0"/>
        <a:buChar char="•"/>
        <a:defRPr sz="1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783" indent="-228594" algn="l" defTabSz="914377" rtl="0" eaLnBrk="1" latinLnBrk="0" hangingPunct="1">
        <a:lnSpc>
          <a:spcPct val="100000"/>
        </a:lnSpc>
        <a:spcBef>
          <a:spcPts val="500"/>
        </a:spcBef>
        <a:spcAft>
          <a:spcPts val="600"/>
        </a:spcAft>
        <a:buFont typeface="Aptos" panose="020B0004020202020204" pitchFamily="34" charset="0"/>
        <a:buChar char="•"/>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2971" indent="-228594" algn="l" defTabSz="914377" rtl="0" eaLnBrk="1" latinLnBrk="0" hangingPunct="1">
        <a:lnSpc>
          <a:spcPct val="100000"/>
        </a:lnSpc>
        <a:spcBef>
          <a:spcPts val="500"/>
        </a:spcBef>
        <a:spcAft>
          <a:spcPts val="600"/>
        </a:spcAft>
        <a:buFont typeface="Aptos" panose="020B00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160" indent="-228594" algn="l" defTabSz="914377" rtl="0" eaLnBrk="1" latinLnBrk="0" hangingPunct="1">
        <a:lnSpc>
          <a:spcPct val="90000"/>
        </a:lnSpc>
        <a:spcBef>
          <a:spcPts val="500"/>
        </a:spcBef>
        <a:buFont typeface="Aptos" panose="020B0004020202020204" pitchFamily="34" charset="0"/>
        <a:buChar char="•"/>
        <a:defRPr sz="1200" b="0" i="0" kern="1200">
          <a:solidFill>
            <a:schemeClr val="tx1"/>
          </a:solidFill>
          <a:latin typeface="Aptos" panose="020B0004020202020204" pitchFamily="34" charset="0"/>
          <a:ea typeface="+mn-ea"/>
          <a:cs typeface="Aptos" panose="020B0004020202020204" pitchFamily="34" charset="0"/>
        </a:defRPr>
      </a:lvl4pPr>
      <a:lvl5pPr marL="2057349" indent="-228594" algn="l" defTabSz="914377" rtl="0" eaLnBrk="1" latinLnBrk="0" hangingPunct="1">
        <a:lnSpc>
          <a:spcPct val="90000"/>
        </a:lnSpc>
        <a:spcBef>
          <a:spcPts val="500"/>
        </a:spcBef>
        <a:buFont typeface="Aptos" panose="020B0004020202020204" pitchFamily="34" charset="0"/>
        <a:buChar char="•"/>
        <a:defRPr sz="1200" b="0" i="0" kern="1200">
          <a:solidFill>
            <a:schemeClr val="tx1"/>
          </a:solidFill>
          <a:latin typeface="Aptos" panose="020B0004020202020204" pitchFamily="34" charset="0"/>
          <a:ea typeface="+mn-ea"/>
          <a:cs typeface="Aptos" panose="020B0004020202020204" pitchFamily="34" charset="0"/>
        </a:defRPr>
      </a:lvl5pPr>
      <a:lvl6pPr marL="2514537"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ptos" panose="020B00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81">
          <p15:clr>
            <a:srgbClr val="F26B43"/>
          </p15:clr>
        </p15:guide>
        <p15:guide id="2" pos="5521">
          <p15:clr>
            <a:srgbClr val="F26B43"/>
          </p15:clr>
        </p15:guide>
        <p15:guide id="3" pos="240">
          <p15:clr>
            <a:srgbClr val="F26B43"/>
          </p15:clr>
        </p15:guide>
        <p15:guide id="4" pos="7354">
          <p15:clr>
            <a:srgbClr val="F26B43"/>
          </p15:clr>
        </p15:guide>
        <p15:guide id="5" orient="horz" pos="3898">
          <p15:clr>
            <a:srgbClr val="F26B43"/>
          </p15:clr>
        </p15:guide>
        <p15:guide id="6" orient="horz" pos="758">
          <p15:clr>
            <a:srgbClr val="F26B43"/>
          </p15:clr>
        </p15:guide>
        <p15:guide id="7" pos="2868">
          <p15:clr>
            <a:srgbClr val="F26B43"/>
          </p15:clr>
        </p15:guide>
        <p15:guide id="8" orient="horz" pos="645">
          <p15:clr>
            <a:srgbClr val="F26B43"/>
          </p15:clr>
        </p15:guide>
        <p15:guide id="9" orient="horz" pos="1440">
          <p15:clr>
            <a:srgbClr val="F26B43"/>
          </p15:clr>
        </p15:guide>
        <p15:guide id="10" pos="2560">
          <p15:clr>
            <a:srgbClr val="F26B43"/>
          </p15:clr>
        </p15:guide>
        <p15:guide id="11" pos="211">
          <p15:clr>
            <a:srgbClr val="F26B43"/>
          </p15:clr>
        </p15:guide>
        <p15:guide id="12" pos="4903">
          <p15:clr>
            <a:srgbClr val="F26B43"/>
          </p15:clr>
        </p15:guide>
        <p15:guide id="13" orient="horz" pos="2599">
          <p15:clr>
            <a:srgbClr val="F26B43"/>
          </p15:clr>
        </p15:guide>
        <p15:guide id="14" orient="horz" pos="75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scendionhub.sharepoint.com/sites/CorporateMarketing-Hub/SitePages/Ascendion-Brand-Assets-Library.aspx"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jpe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9.xml"/><Relationship Id="rId16" Type="http://schemas.openxmlformats.org/officeDocument/2006/relationships/image" Target="../media/image66.jpeg"/><Relationship Id="rId1" Type="http://schemas.openxmlformats.org/officeDocument/2006/relationships/slideLayout" Target="../slideLayouts/slideLayout4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sv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hyperlink" Target="https://www.forbes.com/sites/forbestechcouncil/2024/01/09/ai-arbitrage-is-the-next-frontier-of-value-crea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ascendion.com/client-outcomes/modernizing-a-40-year-old-banking-platform-with-genai-innovation/" TargetMode="External"/><Relationship Id="rId7" Type="http://schemas.openxmlformats.org/officeDocument/2006/relationships/image" Target="../media/image76.png"/><Relationship Id="rId2" Type="http://schemas.openxmlformats.org/officeDocument/2006/relationships/hyperlink" Target="https://ascendion.com/client-outcomes/" TargetMode="External"/><Relationship Id="rId1" Type="http://schemas.openxmlformats.org/officeDocument/2006/relationships/slideLayout" Target="../slideLayouts/slideLayout44.xml"/><Relationship Id="rId6" Type="http://schemas.openxmlformats.org/officeDocument/2006/relationships/image" Target="../media/image75.png"/><Relationship Id="rId5" Type="http://schemas.openxmlformats.org/officeDocument/2006/relationships/hyperlink" Target="https://ascendion.com/client-outcomes/empowering-compliance-and-collaboration-through-modernized-insights/" TargetMode="External"/><Relationship Id="rId4" Type="http://schemas.openxmlformats.org/officeDocument/2006/relationships/hyperlink" Target="https://ascendion.com/client-outcomes/cloud-integration-hits-a-homerun-for-specialty-retail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12.png"/><Relationship Id="rId21" Type="http://schemas.openxmlformats.org/officeDocument/2006/relationships/image" Target="../media/image49.sv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40.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5" Type="http://schemas.openxmlformats.org/officeDocument/2006/relationships/image" Target="../media/image43.svg"/><Relationship Id="rId10" Type="http://schemas.openxmlformats.org/officeDocument/2006/relationships/image" Target="../media/image38.png"/><Relationship Id="rId19" Type="http://schemas.openxmlformats.org/officeDocument/2006/relationships/image" Target="../media/image47.svg"/><Relationship Id="rId4" Type="http://schemas.openxmlformats.org/officeDocument/2006/relationships/image" Target="../media/image13.svg"/><Relationship Id="rId9" Type="http://schemas.openxmlformats.org/officeDocument/2006/relationships/image" Target="../media/image37.sv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156729B7-164E-5E43-76BE-04FF03FBA766}"/>
              </a:ext>
            </a:extLst>
          </p:cNvPr>
          <p:cNvSpPr>
            <a:spLocks noGrp="1"/>
          </p:cNvSpPr>
          <p:nvPr>
            <p:ph type="title"/>
          </p:nvPr>
        </p:nvSpPr>
        <p:spPr>
          <a:xfrm>
            <a:off x="555625" y="225659"/>
            <a:ext cx="11120438" cy="923456"/>
          </a:xfrm>
        </p:spPr>
        <p:txBody>
          <a:bodyPr>
            <a:normAutofit fontScale="90000"/>
          </a:bodyPr>
          <a:lstStyle/>
          <a:p>
            <a:r>
              <a:rPr lang="en-IN">
                <a:solidFill>
                  <a:srgbClr val="FF0000"/>
                </a:solidFill>
              </a:rPr>
              <a:t>Design Guidelines And Tips</a:t>
            </a:r>
            <a:br>
              <a:rPr lang="en-US">
                <a:solidFill>
                  <a:srgbClr val="FF0000"/>
                </a:solidFill>
              </a:rPr>
            </a:br>
            <a:r>
              <a:rPr lang="en-US">
                <a:solidFill>
                  <a:srgbClr val="FF0000"/>
                </a:solidFill>
              </a:rPr>
              <a:t>Read Me And Delete Me</a:t>
            </a:r>
          </a:p>
        </p:txBody>
      </p:sp>
      <p:sp>
        <p:nvSpPr>
          <p:cNvPr id="3" name="Content Placeholder 2">
            <a:extLst>
              <a:ext uri="{FF2B5EF4-FFF2-40B4-BE49-F238E27FC236}">
                <a16:creationId xmlns:a16="http://schemas.microsoft.com/office/drawing/2014/main" id="{66E2D04A-5568-A7FF-8608-883880D2774E}"/>
              </a:ext>
            </a:extLst>
          </p:cNvPr>
          <p:cNvSpPr>
            <a:spLocks noGrp="1"/>
          </p:cNvSpPr>
          <p:nvPr>
            <p:ph sz="quarter" idx="15"/>
          </p:nvPr>
        </p:nvSpPr>
        <p:spPr/>
        <p:txBody>
          <a:bodyPr/>
          <a:lstStyle/>
          <a:p>
            <a:pPr marL="0" indent="0">
              <a:lnSpc>
                <a:spcPct val="120000"/>
              </a:lnSpc>
              <a:buNone/>
            </a:pPr>
            <a:r>
              <a:rPr lang="en-US">
                <a:solidFill>
                  <a:schemeClr val="accent1"/>
                </a:solidFill>
                <a:latin typeface="PP Neue Machina Plain" pitchFamily="2" charset="77"/>
              </a:rPr>
              <a:t>Best practices for using imagery </a:t>
            </a:r>
          </a:p>
          <a:p>
            <a:pPr>
              <a:lnSpc>
                <a:spcPct val="120000"/>
              </a:lnSpc>
              <a:spcBef>
                <a:spcPts val="0"/>
              </a:spcBef>
              <a:spcAft>
                <a:spcPts val="0"/>
              </a:spcAft>
            </a:pPr>
            <a:r>
              <a:rPr lang="en-IN" sz="1400" u="none" strike="noStrike" spc="-5">
                <a:effectLst/>
              </a:rPr>
              <a:t>Use imagery (photos, </a:t>
            </a:r>
            <a:r>
              <a:rPr lang="en-IN" sz="1400" spc="-5"/>
              <a:t>g</a:t>
            </a:r>
            <a:r>
              <a:rPr lang="en-IN" sz="1400" u="none" strike="noStrike" spc="-5">
                <a:effectLst/>
              </a:rPr>
              <a:t>raphics, icons or dimensional text</a:t>
            </a:r>
            <a:r>
              <a:rPr lang="en-IN" sz="1400" spc="-5"/>
              <a:t>) to reinforce the story you are telling. </a:t>
            </a:r>
          </a:p>
          <a:p>
            <a:pPr>
              <a:lnSpc>
                <a:spcPct val="120000"/>
              </a:lnSpc>
              <a:spcBef>
                <a:spcPts val="0"/>
              </a:spcBef>
              <a:spcAft>
                <a:spcPts val="0"/>
              </a:spcAft>
            </a:pPr>
            <a:r>
              <a:rPr lang="en-IN" sz="1400" spc="-5"/>
              <a:t>These elements</a:t>
            </a:r>
            <a:r>
              <a:rPr lang="en-IN" sz="1400" u="none" strike="noStrike" spc="-5">
                <a:effectLst/>
              </a:rPr>
              <a:t> are used to gra</a:t>
            </a:r>
            <a:r>
              <a:rPr lang="en-IN" sz="1400" spc="-5"/>
              <a:t>b reader’s attention, </a:t>
            </a:r>
            <a:r>
              <a:rPr lang="en-IN" sz="1400" u="none" strike="noStrike" spc="-5">
                <a:effectLst/>
              </a:rPr>
              <a:t>communicate an idea quickly</a:t>
            </a:r>
            <a:r>
              <a:rPr lang="en-IN" sz="1400" spc="-5"/>
              <a:t>, and</a:t>
            </a:r>
            <a:r>
              <a:rPr lang="en-IN" sz="1400" u="none" strike="noStrike">
                <a:effectLst/>
              </a:rPr>
              <a:t> improve visual interest.</a:t>
            </a:r>
          </a:p>
          <a:p>
            <a:pPr>
              <a:lnSpc>
                <a:spcPct val="120000"/>
              </a:lnSpc>
              <a:spcBef>
                <a:spcPts val="0"/>
              </a:spcBef>
              <a:spcAft>
                <a:spcPts val="0"/>
              </a:spcAft>
            </a:pPr>
            <a:r>
              <a:rPr lang="en-IN" sz="1400" u="none" strike="noStrike">
                <a:effectLst/>
              </a:rPr>
              <a:t>Use a graphic as way to make a point, emphasize or reinforce an idea. Don’t cram in a graphic just to use it.</a:t>
            </a:r>
          </a:p>
          <a:p>
            <a:pPr>
              <a:lnSpc>
                <a:spcPct val="120000"/>
              </a:lnSpc>
              <a:spcBef>
                <a:spcPts val="0"/>
              </a:spcBef>
              <a:spcAft>
                <a:spcPts val="0"/>
              </a:spcAft>
            </a:pPr>
            <a:endParaRPr lang="en-IN" sz="1400" u="none" strike="noStrike">
              <a:effectLst/>
              <a:latin typeface="Aptos" panose="020B0004020202020204" pitchFamily="34" charset="0"/>
            </a:endParaRPr>
          </a:p>
          <a:p>
            <a:pPr marL="0" indent="0">
              <a:lnSpc>
                <a:spcPct val="120000"/>
              </a:lnSpc>
              <a:buNone/>
            </a:pPr>
            <a:r>
              <a:rPr lang="en-US">
                <a:solidFill>
                  <a:schemeClr val="accent1"/>
                </a:solidFill>
                <a:latin typeface="PP Neue Machina Plain" pitchFamily="2" charset="77"/>
              </a:rPr>
              <a:t>Photography</a:t>
            </a:r>
          </a:p>
          <a:p>
            <a:pPr>
              <a:spcAft>
                <a:spcPts val="0"/>
              </a:spcAft>
            </a:pPr>
            <a:r>
              <a:rPr lang="en-US" sz="1400"/>
              <a:t>Photos inserted in this deck are provided as placeholder examples. </a:t>
            </a:r>
          </a:p>
          <a:p>
            <a:pPr>
              <a:spcAft>
                <a:spcPts val="0"/>
              </a:spcAft>
            </a:pPr>
            <a:r>
              <a:rPr lang="en-US" sz="1400"/>
              <a:t>Change the photo imagery to better match your content</a:t>
            </a:r>
          </a:p>
          <a:p>
            <a:pPr>
              <a:spcAft>
                <a:spcPts val="0"/>
              </a:spcAft>
            </a:pPr>
            <a:r>
              <a:rPr lang="en-US" sz="1400"/>
              <a:t>Ascendion brand imagery : </a:t>
            </a:r>
            <a:r>
              <a:rPr lang="en-US" sz="1400">
                <a:solidFill>
                  <a:schemeClr val="bg1"/>
                </a:solidFill>
                <a:hlinkClick r:id="rId3"/>
              </a:rPr>
              <a:t>https://ascendionhub.sharepoint.com/sites/CorporateMarketing-Hub/SitePages/Ascendion-Brand-Assets-Library.aspx</a:t>
            </a:r>
            <a:r>
              <a:rPr lang="en-US" sz="1400">
                <a:solidFill>
                  <a:schemeClr val="bg1"/>
                </a:solidFill>
              </a:rPr>
              <a:t> </a:t>
            </a:r>
          </a:p>
          <a:p>
            <a:pPr lvl="1">
              <a:spcAft>
                <a:spcPts val="0"/>
              </a:spcAft>
            </a:pPr>
            <a:r>
              <a:rPr lang="en-US" sz="1400"/>
              <a:t>The Ascendion brand image library is updated periodically as new imagery becomes available</a:t>
            </a:r>
          </a:p>
        </p:txBody>
      </p:sp>
    </p:spTree>
    <p:extLst>
      <p:ext uri="{BB962C8B-B14F-4D97-AF65-F5344CB8AC3E}">
        <p14:creationId xmlns:p14="http://schemas.microsoft.com/office/powerpoint/2010/main" val="1004680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44927-4EE3-400B-49E6-33142BA93482}"/>
              </a:ext>
            </a:extLst>
          </p:cNvPr>
          <p:cNvSpPr>
            <a:spLocks noGrp="1"/>
          </p:cNvSpPr>
          <p:nvPr>
            <p:ph type="title"/>
          </p:nvPr>
        </p:nvSpPr>
        <p:spPr>
          <a:xfrm>
            <a:off x="515937" y="389467"/>
            <a:ext cx="11170180" cy="965200"/>
          </a:xfrm>
        </p:spPr>
        <p:txBody>
          <a:bodyPr>
            <a:normAutofit/>
          </a:bodyPr>
          <a:lstStyle/>
          <a:p>
            <a:r>
              <a:rPr lang="en-US"/>
              <a:t>Leading With AAVA™ Platform For Engineering</a:t>
            </a:r>
            <a:r>
              <a:rPr lang="en-US" baseline="30000"/>
              <a:t>AI</a:t>
            </a:r>
          </a:p>
        </p:txBody>
      </p:sp>
      <p:sp>
        <p:nvSpPr>
          <p:cNvPr id="4" name="TextBox 3">
            <a:extLst>
              <a:ext uri="{FF2B5EF4-FFF2-40B4-BE49-F238E27FC236}">
                <a16:creationId xmlns:a16="http://schemas.microsoft.com/office/drawing/2014/main" id="{413C0E22-BF95-DD69-DB7C-F2335F78F09A}"/>
              </a:ext>
            </a:extLst>
          </p:cNvPr>
          <p:cNvSpPr txBox="1"/>
          <p:nvPr/>
        </p:nvSpPr>
        <p:spPr>
          <a:xfrm>
            <a:off x="555625" y="864296"/>
            <a:ext cx="10824997" cy="338554"/>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Verdana"/>
                <a:ea typeface="+mn-ea"/>
                <a:cs typeface="+mn-cs"/>
              </a:rPr>
              <a:t>AAVA™ studios prioritize an AI-first approach expediting the pace of transformation and release cycles</a:t>
            </a:r>
          </a:p>
        </p:txBody>
      </p:sp>
      <p:sp>
        <p:nvSpPr>
          <p:cNvPr id="574" name="object 20">
            <a:extLst>
              <a:ext uri="{FF2B5EF4-FFF2-40B4-BE49-F238E27FC236}">
                <a16:creationId xmlns:a16="http://schemas.microsoft.com/office/drawing/2014/main" id="{8A206E50-176A-357B-9480-F4C9112352C3}"/>
              </a:ext>
            </a:extLst>
          </p:cNvPr>
          <p:cNvSpPr/>
          <p:nvPr/>
        </p:nvSpPr>
        <p:spPr>
          <a:xfrm flipH="1">
            <a:off x="4039211" y="1741498"/>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575" name="object 21">
            <a:extLst>
              <a:ext uri="{FF2B5EF4-FFF2-40B4-BE49-F238E27FC236}">
                <a16:creationId xmlns:a16="http://schemas.microsoft.com/office/drawing/2014/main" id="{96E47CCD-6D70-E9C0-4E4E-D223861795BA}"/>
              </a:ext>
            </a:extLst>
          </p:cNvPr>
          <p:cNvSpPr/>
          <p:nvPr/>
        </p:nvSpPr>
        <p:spPr>
          <a:xfrm>
            <a:off x="2229471" y="1734239"/>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128" name="object 22">
            <a:extLst>
              <a:ext uri="{FF2B5EF4-FFF2-40B4-BE49-F238E27FC236}">
                <a16:creationId xmlns:a16="http://schemas.microsoft.com/office/drawing/2014/main" id="{437985C5-90F9-6DEF-6A8D-A222FEC36E4E}"/>
              </a:ext>
            </a:extLst>
          </p:cNvPr>
          <p:cNvSpPr/>
          <p:nvPr/>
        </p:nvSpPr>
        <p:spPr>
          <a:xfrm>
            <a:off x="5960162" y="1736225"/>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129" name="object 23">
            <a:extLst>
              <a:ext uri="{FF2B5EF4-FFF2-40B4-BE49-F238E27FC236}">
                <a16:creationId xmlns:a16="http://schemas.microsoft.com/office/drawing/2014/main" id="{E84A4618-E3F7-C0F4-2DF3-404BEF0D0DC7}"/>
              </a:ext>
            </a:extLst>
          </p:cNvPr>
          <p:cNvSpPr/>
          <p:nvPr/>
        </p:nvSpPr>
        <p:spPr>
          <a:xfrm>
            <a:off x="7578284" y="1736225"/>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131" name="object 24">
            <a:extLst>
              <a:ext uri="{FF2B5EF4-FFF2-40B4-BE49-F238E27FC236}">
                <a16:creationId xmlns:a16="http://schemas.microsoft.com/office/drawing/2014/main" id="{CF0EADF8-ACC5-2A14-5634-E14A18428673}"/>
              </a:ext>
            </a:extLst>
          </p:cNvPr>
          <p:cNvSpPr/>
          <p:nvPr/>
        </p:nvSpPr>
        <p:spPr>
          <a:xfrm>
            <a:off x="9632589" y="1736225"/>
            <a:ext cx="55608" cy="4543687"/>
          </a:xfrm>
          <a:custGeom>
            <a:avLst/>
            <a:gdLst/>
            <a:ahLst/>
            <a:cxnLst/>
            <a:rect l="l" t="t" r="r" b="b"/>
            <a:pathLst>
              <a:path h="3331845">
                <a:moveTo>
                  <a:pt x="0" y="0"/>
                </a:moveTo>
                <a:lnTo>
                  <a:pt x="0" y="3331743"/>
                </a:lnTo>
              </a:path>
            </a:pathLst>
          </a:custGeom>
          <a:ln w="12700">
            <a:solidFill>
              <a:schemeClr val="accent5"/>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Verdana"/>
              <a:ea typeface="+mn-ea"/>
              <a:cs typeface="+mn-cs"/>
            </a:endParaRPr>
          </a:p>
        </p:txBody>
      </p:sp>
      <p:sp>
        <p:nvSpPr>
          <p:cNvPr id="124" name="object 12">
            <a:extLst>
              <a:ext uri="{FF2B5EF4-FFF2-40B4-BE49-F238E27FC236}">
                <a16:creationId xmlns:a16="http://schemas.microsoft.com/office/drawing/2014/main" id="{6EECCFB9-0636-761F-2348-DAEE2A0D0A73}"/>
              </a:ext>
            </a:extLst>
          </p:cNvPr>
          <p:cNvSpPr/>
          <p:nvPr/>
        </p:nvSpPr>
        <p:spPr>
          <a:xfrm>
            <a:off x="513588" y="1465212"/>
            <a:ext cx="1988462" cy="230789"/>
          </a:xfrm>
          <a:custGeom>
            <a:avLst/>
            <a:gdLst/>
            <a:ahLst/>
            <a:cxnLst/>
            <a:rect l="l" t="t" r="r" b="b"/>
            <a:pathLst>
              <a:path w="1170939" h="287019">
                <a:moveTo>
                  <a:pt x="1011961" y="0"/>
                </a:moveTo>
                <a:lnTo>
                  <a:pt x="158635" y="0"/>
                </a:lnTo>
                <a:lnTo>
                  <a:pt x="108492" y="8086"/>
                </a:lnTo>
                <a:lnTo>
                  <a:pt x="64945" y="30605"/>
                </a:lnTo>
                <a:lnTo>
                  <a:pt x="30605" y="64945"/>
                </a:lnTo>
                <a:lnTo>
                  <a:pt x="8086" y="108492"/>
                </a:lnTo>
                <a:lnTo>
                  <a:pt x="0" y="158635"/>
                </a:lnTo>
                <a:lnTo>
                  <a:pt x="0" y="286600"/>
                </a:lnTo>
                <a:lnTo>
                  <a:pt x="1170597" y="286600"/>
                </a:lnTo>
                <a:lnTo>
                  <a:pt x="1170597" y="158635"/>
                </a:lnTo>
                <a:lnTo>
                  <a:pt x="1162510" y="108492"/>
                </a:lnTo>
                <a:lnTo>
                  <a:pt x="1139991" y="64945"/>
                </a:lnTo>
                <a:lnTo>
                  <a:pt x="1105651" y="30605"/>
                </a:lnTo>
                <a:lnTo>
                  <a:pt x="1062104" y="8086"/>
                </a:lnTo>
                <a:lnTo>
                  <a:pt x="1011961" y="0"/>
                </a:lnTo>
                <a:close/>
              </a:path>
            </a:pathLst>
          </a:custGeom>
          <a:solidFill>
            <a:schemeClr val="bg1"/>
          </a:solidFill>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Verdana"/>
              <a:ea typeface="+mn-ea"/>
              <a:cs typeface="+mn-cs"/>
            </a:endParaRPr>
          </a:p>
        </p:txBody>
      </p:sp>
      <p:sp>
        <p:nvSpPr>
          <p:cNvPr id="125" name="object 14">
            <a:extLst>
              <a:ext uri="{FF2B5EF4-FFF2-40B4-BE49-F238E27FC236}">
                <a16:creationId xmlns:a16="http://schemas.microsoft.com/office/drawing/2014/main" id="{2AD574D2-772E-FB59-B9DD-C789F8AD7851}"/>
              </a:ext>
            </a:extLst>
          </p:cNvPr>
          <p:cNvSpPr txBox="1"/>
          <p:nvPr/>
        </p:nvSpPr>
        <p:spPr>
          <a:xfrm>
            <a:off x="577908" y="1462703"/>
            <a:ext cx="1861218" cy="235807"/>
          </a:xfrm>
          <a:prstGeom prst="rect">
            <a:avLst/>
          </a:prstGeom>
          <a:solidFill>
            <a:schemeClr val="bg1"/>
          </a:solidFill>
        </p:spPr>
        <p:txBody>
          <a:bodyPr vert="horz" wrap="square" lIns="0" tIns="11430" rIns="0" bIns="0" rtlCol="0">
            <a:spAutoFit/>
          </a:bodyPr>
          <a:lstStyle/>
          <a:p>
            <a:pPr marL="12700" marR="0" lvl="0" indent="0" algn="ctr" defTabSz="914400" rtl="0" eaLnBrk="1" fontAlgn="auto" latinLnBrk="0" hangingPunct="1">
              <a:lnSpc>
                <a:spcPct val="100000"/>
              </a:lnSpc>
              <a:spcBef>
                <a:spcPts val="90"/>
              </a:spcBef>
              <a:spcAft>
                <a:spcPts val="0"/>
              </a:spcAft>
              <a:buClrTx/>
              <a:buSzTx/>
              <a:buFontTx/>
              <a:buNone/>
              <a:tabLst/>
              <a:defRPr/>
            </a:pPr>
            <a:r>
              <a:rPr kumimoji="0" lang="en-US" sz="1400" b="1" i="0" u="none" strike="noStrike" kern="1200" cap="none" spc="-105" normalizeH="0" baseline="0" noProof="0">
                <a:ln>
                  <a:noFill/>
                </a:ln>
                <a:solidFill>
                  <a:srgbClr val="000000"/>
                </a:solidFill>
                <a:effectLst/>
                <a:uLnTx/>
                <a:uFillTx/>
                <a:latin typeface="Verdana"/>
                <a:ea typeface="+mn-ea"/>
                <a:cs typeface="Verdana"/>
              </a:rPr>
              <a:t>E</a:t>
            </a:r>
            <a:r>
              <a:rPr kumimoji="0" lang="en-US" sz="1400" b="1" i="0" u="none" strike="noStrike" kern="1200" cap="none" spc="-75" normalizeH="0" baseline="0" noProof="0">
                <a:ln>
                  <a:noFill/>
                </a:ln>
                <a:solidFill>
                  <a:srgbClr val="000000"/>
                </a:solidFill>
                <a:effectLst/>
                <a:uLnTx/>
                <a:uFillTx/>
                <a:latin typeface="Verdana"/>
                <a:ea typeface="+mn-ea"/>
                <a:cs typeface="Verdana"/>
              </a:rPr>
              <a:t>N</a:t>
            </a:r>
            <a:r>
              <a:rPr kumimoji="0" lang="en-US" sz="1400" b="1" i="0" u="none" strike="noStrike" kern="1200" cap="none" spc="40" normalizeH="0" baseline="0" noProof="0">
                <a:ln>
                  <a:noFill/>
                </a:ln>
                <a:solidFill>
                  <a:srgbClr val="000000"/>
                </a:solidFill>
                <a:effectLst/>
                <a:uLnTx/>
                <a:uFillTx/>
                <a:latin typeface="Verdana"/>
                <a:ea typeface="+mn-ea"/>
                <a:cs typeface="Verdana"/>
              </a:rPr>
              <a:t>G</a:t>
            </a:r>
            <a:r>
              <a:rPr kumimoji="0" lang="en-US" sz="1400" b="1" i="0" u="none" strike="noStrike" kern="1200" cap="none" spc="5" normalizeH="0" baseline="0" noProof="0">
                <a:ln>
                  <a:noFill/>
                </a:ln>
                <a:solidFill>
                  <a:srgbClr val="000000"/>
                </a:solidFill>
                <a:effectLst/>
                <a:uLnTx/>
                <a:uFillTx/>
                <a:latin typeface="Verdana"/>
                <a:ea typeface="+mn-ea"/>
                <a:cs typeface="Verdana"/>
              </a:rPr>
              <a:t>I</a:t>
            </a:r>
            <a:r>
              <a:rPr kumimoji="0" lang="en-US" sz="1400" b="1" i="0" u="none" strike="noStrike" kern="1200" cap="none" spc="-65" normalizeH="0" baseline="0" noProof="0">
                <a:ln>
                  <a:noFill/>
                </a:ln>
                <a:solidFill>
                  <a:srgbClr val="000000"/>
                </a:solidFill>
                <a:effectLst/>
                <a:uLnTx/>
                <a:uFillTx/>
                <a:latin typeface="Verdana"/>
                <a:ea typeface="+mn-ea"/>
                <a:cs typeface="Verdana"/>
              </a:rPr>
              <a:t>N</a:t>
            </a:r>
            <a:r>
              <a:rPr kumimoji="0" lang="en-US" sz="1400" b="1" i="0" u="none" strike="noStrike" kern="1200" cap="none" spc="-105" normalizeH="0" baseline="0" noProof="0">
                <a:ln>
                  <a:noFill/>
                </a:ln>
                <a:solidFill>
                  <a:srgbClr val="000000"/>
                </a:solidFill>
                <a:effectLst/>
                <a:uLnTx/>
                <a:uFillTx/>
                <a:latin typeface="Verdana"/>
                <a:ea typeface="+mn-ea"/>
                <a:cs typeface="Verdana"/>
              </a:rPr>
              <a:t>EE</a:t>
            </a:r>
            <a:r>
              <a:rPr kumimoji="0" lang="en-US" sz="1400" b="1" i="0" u="none" strike="noStrike" kern="1200" cap="none" spc="-50" normalizeH="0" baseline="0" noProof="0">
                <a:ln>
                  <a:noFill/>
                </a:ln>
                <a:solidFill>
                  <a:srgbClr val="000000"/>
                </a:solidFill>
                <a:effectLst/>
                <a:uLnTx/>
                <a:uFillTx/>
                <a:latin typeface="Verdana"/>
                <a:ea typeface="+mn-ea"/>
                <a:cs typeface="Verdana"/>
              </a:rPr>
              <a:t>RI</a:t>
            </a:r>
            <a:r>
              <a:rPr kumimoji="0" lang="en-US" sz="1400" b="1" i="0" u="none" strike="noStrike" kern="1200" cap="none" spc="-75" normalizeH="0" baseline="0" noProof="0">
                <a:ln>
                  <a:noFill/>
                </a:ln>
                <a:solidFill>
                  <a:srgbClr val="000000"/>
                </a:solidFill>
                <a:effectLst/>
                <a:uLnTx/>
                <a:uFillTx/>
                <a:latin typeface="Verdana"/>
                <a:ea typeface="+mn-ea"/>
                <a:cs typeface="Verdana"/>
              </a:rPr>
              <a:t>N</a:t>
            </a:r>
            <a:r>
              <a:rPr kumimoji="0" lang="en-US" sz="1400" b="1" i="0" u="none" strike="noStrike" kern="1200" cap="none" spc="75" normalizeH="0" baseline="0" noProof="0">
                <a:ln>
                  <a:noFill/>
                </a:ln>
                <a:solidFill>
                  <a:srgbClr val="000000"/>
                </a:solidFill>
                <a:effectLst/>
                <a:uLnTx/>
                <a:uFillTx/>
                <a:latin typeface="Verdana"/>
                <a:ea typeface="+mn-ea"/>
                <a:cs typeface="Verdana"/>
              </a:rPr>
              <a:t>G</a:t>
            </a:r>
            <a:endParaRPr kumimoji="0" lang="en-US" sz="1400" b="0" i="0" u="none" strike="noStrike" kern="1200" cap="none" spc="0" normalizeH="0" baseline="0" noProof="0">
              <a:ln>
                <a:noFill/>
              </a:ln>
              <a:solidFill>
                <a:srgbClr val="000000"/>
              </a:solidFill>
              <a:effectLst/>
              <a:uLnTx/>
              <a:uFillTx/>
              <a:latin typeface="Verdana"/>
              <a:ea typeface="+mn-ea"/>
              <a:cs typeface="Verdana"/>
            </a:endParaRPr>
          </a:p>
        </p:txBody>
      </p:sp>
      <p:sp>
        <p:nvSpPr>
          <p:cNvPr id="126" name="object 15">
            <a:extLst>
              <a:ext uri="{FF2B5EF4-FFF2-40B4-BE49-F238E27FC236}">
                <a16:creationId xmlns:a16="http://schemas.microsoft.com/office/drawing/2014/main" id="{3923039B-9D31-5B91-07C6-1B9CE807751E}"/>
              </a:ext>
            </a:extLst>
          </p:cNvPr>
          <p:cNvSpPr/>
          <p:nvPr/>
        </p:nvSpPr>
        <p:spPr>
          <a:xfrm>
            <a:off x="7806865" y="1465212"/>
            <a:ext cx="1988462" cy="230789"/>
          </a:xfrm>
          <a:custGeom>
            <a:avLst/>
            <a:gdLst/>
            <a:ahLst/>
            <a:cxnLst/>
            <a:rect l="l" t="t" r="r" b="b"/>
            <a:pathLst>
              <a:path w="1170939" h="287019">
                <a:moveTo>
                  <a:pt x="1011961" y="0"/>
                </a:moveTo>
                <a:lnTo>
                  <a:pt x="158635" y="0"/>
                </a:lnTo>
                <a:lnTo>
                  <a:pt x="108492" y="8086"/>
                </a:lnTo>
                <a:lnTo>
                  <a:pt x="64945" y="30605"/>
                </a:lnTo>
                <a:lnTo>
                  <a:pt x="30605" y="64945"/>
                </a:lnTo>
                <a:lnTo>
                  <a:pt x="8086" y="108492"/>
                </a:lnTo>
                <a:lnTo>
                  <a:pt x="0" y="158635"/>
                </a:lnTo>
                <a:lnTo>
                  <a:pt x="0" y="286600"/>
                </a:lnTo>
                <a:lnTo>
                  <a:pt x="1170597" y="286600"/>
                </a:lnTo>
                <a:lnTo>
                  <a:pt x="1170597" y="158635"/>
                </a:lnTo>
                <a:lnTo>
                  <a:pt x="1162510" y="108492"/>
                </a:lnTo>
                <a:lnTo>
                  <a:pt x="1139991" y="64945"/>
                </a:lnTo>
                <a:lnTo>
                  <a:pt x="1105651" y="30605"/>
                </a:lnTo>
                <a:lnTo>
                  <a:pt x="1062104" y="8086"/>
                </a:lnTo>
                <a:lnTo>
                  <a:pt x="1011961" y="0"/>
                </a:lnTo>
                <a:close/>
              </a:path>
            </a:pathLst>
          </a:custGeom>
          <a:solidFill>
            <a:schemeClr val="bg1"/>
          </a:solidFill>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Verdana"/>
              <a:ea typeface="+mn-ea"/>
              <a:cs typeface="+mn-cs"/>
            </a:endParaRPr>
          </a:p>
        </p:txBody>
      </p:sp>
      <p:sp>
        <p:nvSpPr>
          <p:cNvPr id="127" name="object 16">
            <a:extLst>
              <a:ext uri="{FF2B5EF4-FFF2-40B4-BE49-F238E27FC236}">
                <a16:creationId xmlns:a16="http://schemas.microsoft.com/office/drawing/2014/main" id="{FF5D53F8-A07B-9BBF-50C6-469F0F610617}"/>
              </a:ext>
            </a:extLst>
          </p:cNvPr>
          <p:cNvSpPr txBox="1"/>
          <p:nvPr/>
        </p:nvSpPr>
        <p:spPr>
          <a:xfrm>
            <a:off x="7968447" y="1468698"/>
            <a:ext cx="1667118" cy="223817"/>
          </a:xfrm>
          <a:prstGeom prst="rect">
            <a:avLst/>
          </a:prstGeom>
          <a:solidFill>
            <a:schemeClr val="bg1"/>
          </a:solid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black"/>
                </a:solidFill>
                <a:effectLst/>
                <a:uLnTx/>
                <a:uFillTx/>
                <a:latin typeface="Avenir Book" panose="02000503020000020003" pitchFamily="2" charset="0"/>
              </a:defRPr>
            </a:lvl1pPr>
          </a:lstStyle>
          <a:p>
            <a:pPr marL="12700" marR="0" lvl="0" indent="0" algn="ctr" defTabSz="914400" rtl="0" eaLnBrk="1" fontAlgn="auto" latinLnBrk="0" hangingPunct="1">
              <a:lnSpc>
                <a:spcPct val="100000"/>
              </a:lnSpc>
              <a:spcBef>
                <a:spcPts val="90"/>
              </a:spcBef>
              <a:spcAft>
                <a:spcPts val="0"/>
              </a:spcAft>
              <a:buClrTx/>
              <a:buSzTx/>
              <a:buFontTx/>
              <a:buNone/>
              <a:tabLst/>
              <a:defRPr/>
            </a:pPr>
            <a:r>
              <a:rPr kumimoji="0" lang="en-US" sz="1400" b="1" i="0" u="none" strike="noStrike" kern="1200" cap="none" spc="-105" normalizeH="0" baseline="0" noProof="0">
                <a:ln>
                  <a:noFill/>
                </a:ln>
                <a:solidFill>
                  <a:srgbClr val="000000"/>
                </a:solidFill>
                <a:effectLst/>
                <a:uLnTx/>
                <a:uFillTx/>
                <a:latin typeface="Verdana"/>
                <a:ea typeface="+mn-ea"/>
                <a:cs typeface="+mn-cs"/>
              </a:rPr>
              <a:t>OPERATIONS</a:t>
            </a:r>
          </a:p>
        </p:txBody>
      </p:sp>
      <p:sp>
        <p:nvSpPr>
          <p:cNvPr id="572" name="object 18">
            <a:extLst>
              <a:ext uri="{FF2B5EF4-FFF2-40B4-BE49-F238E27FC236}">
                <a16:creationId xmlns:a16="http://schemas.microsoft.com/office/drawing/2014/main" id="{728BA6C7-FF4C-B510-C54A-B753273C2E7B}"/>
              </a:ext>
            </a:extLst>
          </p:cNvPr>
          <p:cNvSpPr/>
          <p:nvPr/>
        </p:nvSpPr>
        <p:spPr>
          <a:xfrm>
            <a:off x="541468" y="1738606"/>
            <a:ext cx="6869038" cy="484045"/>
          </a:xfrm>
          <a:prstGeom prst="round2SameRect">
            <a:avLst>
              <a:gd name="adj1" fmla="val 32159"/>
              <a:gd name="adj2" fmla="val 0"/>
            </a:avLst>
          </a:prstGeom>
          <a:solidFill>
            <a:schemeClr val="accent1"/>
          </a:solidFill>
          <a:ln>
            <a:noFill/>
          </a:ln>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573" name="object 19">
            <a:extLst>
              <a:ext uri="{FF2B5EF4-FFF2-40B4-BE49-F238E27FC236}">
                <a16:creationId xmlns:a16="http://schemas.microsoft.com/office/drawing/2014/main" id="{5D0DCC8C-2820-9B15-8073-BB2F677286BA}"/>
              </a:ext>
            </a:extLst>
          </p:cNvPr>
          <p:cNvSpPr/>
          <p:nvPr/>
        </p:nvSpPr>
        <p:spPr>
          <a:xfrm>
            <a:off x="7779127" y="1738606"/>
            <a:ext cx="3899285" cy="484045"/>
          </a:xfrm>
          <a:prstGeom prst="round2SameRect">
            <a:avLst>
              <a:gd name="adj1" fmla="val 29411"/>
              <a:gd name="adj2" fmla="val 0"/>
            </a:avLst>
          </a:prstGeom>
          <a:solidFill>
            <a:schemeClr val="accent4"/>
          </a:solidFill>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168" name="object 55">
            <a:extLst>
              <a:ext uri="{FF2B5EF4-FFF2-40B4-BE49-F238E27FC236}">
                <a16:creationId xmlns:a16="http://schemas.microsoft.com/office/drawing/2014/main" id="{C5C837D6-4182-1C8B-7F18-7D5583052E71}"/>
              </a:ext>
            </a:extLst>
          </p:cNvPr>
          <p:cNvSpPr txBox="1"/>
          <p:nvPr/>
        </p:nvSpPr>
        <p:spPr>
          <a:xfrm>
            <a:off x="539516" y="1803272"/>
            <a:ext cx="1493505" cy="370935"/>
          </a:xfrm>
          <a:prstGeom prst="rect">
            <a:avLst/>
          </a:prstGeom>
          <a:noFill/>
        </p:spPr>
        <p:txBody>
          <a:bodyPr vert="horz" wrap="square" lIns="0" tIns="0" rIns="0" bIns="0" rtlCol="0">
            <a:spAutoFit/>
          </a:bodyPr>
          <a:lstStyle/>
          <a:p>
            <a:pPr marL="191135" marR="127635" lvl="0" indent="0" algn="ctr" defTabSz="914400" rtl="0" eaLnBrk="1" fontAlgn="auto" latinLnBrk="0" hangingPunct="1">
              <a:lnSpc>
                <a:spcPct val="103400"/>
              </a:lnSpc>
              <a:spcBef>
                <a:spcPts val="1019"/>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Plan </a:t>
            </a:r>
            <a:r>
              <a:rPr kumimoji="0" lang="en-US" sz="1200" b="0" i="0" u="none" strike="noStrike" kern="1200" cap="none" spc="-2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&amp; </a:t>
            </a:r>
            <a:br>
              <a:rPr kumimoji="0" lang="en-US" sz="1200" b="0" i="0" u="none" strike="noStrike" kern="1200" cap="none" spc="-15"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br>
            <a:r>
              <a:rPr kumimoji="0" lang="en-US" sz="1200" b="0" i="0" u="none" strike="noStrike" kern="1200" cap="none" spc="-15"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Discovery</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171" name="object 56">
            <a:extLst>
              <a:ext uri="{FF2B5EF4-FFF2-40B4-BE49-F238E27FC236}">
                <a16:creationId xmlns:a16="http://schemas.microsoft.com/office/drawing/2014/main" id="{F58EDC50-89FD-36D8-6875-62E2481350BF}"/>
              </a:ext>
            </a:extLst>
          </p:cNvPr>
          <p:cNvSpPr txBox="1"/>
          <p:nvPr/>
        </p:nvSpPr>
        <p:spPr>
          <a:xfrm>
            <a:off x="2246611" y="1806349"/>
            <a:ext cx="1759605" cy="364780"/>
          </a:xfrm>
          <a:prstGeom prst="rect">
            <a:avLst/>
          </a:prstGeom>
          <a:noFill/>
        </p:spPr>
        <p:txBody>
          <a:bodyPr vert="horz" wrap="square" lIns="0" tIns="0" rIns="0" bIns="0" rtlCol="0">
            <a:spAutoFit/>
          </a:bodyPr>
          <a:lstStyle>
            <a:defPPr>
              <a:defRPr lang="en-US"/>
            </a:defPPr>
            <a:lvl1pPr marL="191135" marR="127635" lvl="0" indent="0" fontAlgn="auto">
              <a:lnSpc>
                <a:spcPct val="103400"/>
              </a:lnSpc>
              <a:spcBef>
                <a:spcPts val="1019"/>
              </a:spcBef>
              <a:spcAft>
                <a:spcPts val="0"/>
              </a:spcAft>
              <a:buClrTx/>
              <a:buSzTx/>
              <a:buFontTx/>
              <a:buNone/>
              <a:tabLst/>
              <a:defRPr kumimoji="0" sz="950" b="0" i="0" u="none" strike="noStrike" cap="none" spc="-10" normalizeH="0" baseline="0">
                <a:ln>
                  <a:noFill/>
                </a:ln>
                <a:solidFill>
                  <a:srgbClr val="FFFFFF"/>
                </a:solidFill>
                <a:effectLst/>
                <a:uLnTx/>
                <a:uFillTx/>
                <a:latin typeface="Avenir LT 45 Book" panose="02000503020000020003"/>
                <a:cs typeface="Lucida Sans Unicode"/>
              </a:defRPr>
            </a:lvl1pPr>
          </a:lstStyle>
          <a:p>
            <a:pPr marL="191135" marR="127635" lvl="0" indent="0" algn="ctr" defTabSz="914400" rtl="0" eaLnBrk="1" fontAlgn="auto" latinLnBrk="0" hangingPunct="1">
              <a:lnSpc>
                <a:spcPct val="103400"/>
              </a:lnSpc>
              <a:spcBef>
                <a:spcPts val="1019"/>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Architecture &amp; Design</a:t>
            </a:r>
          </a:p>
        </p:txBody>
      </p:sp>
      <p:sp>
        <p:nvSpPr>
          <p:cNvPr id="172" name="object 57">
            <a:extLst>
              <a:ext uri="{FF2B5EF4-FFF2-40B4-BE49-F238E27FC236}">
                <a16:creationId xmlns:a16="http://schemas.microsoft.com/office/drawing/2014/main" id="{55681A93-62D4-E103-CEA9-4843BBA13AB8}"/>
              </a:ext>
            </a:extLst>
          </p:cNvPr>
          <p:cNvSpPr txBox="1"/>
          <p:nvPr/>
        </p:nvSpPr>
        <p:spPr>
          <a:xfrm>
            <a:off x="3954714" y="1892818"/>
            <a:ext cx="1722504" cy="191843"/>
          </a:xfrm>
          <a:prstGeom prst="rect">
            <a:avLst/>
          </a:prstGeom>
          <a:noFill/>
        </p:spPr>
        <p:txBody>
          <a:bodyPr vert="horz" wrap="square" lIns="0" tIns="0" rIns="0" bIns="0" rtlCol="0">
            <a:spAutoFit/>
          </a:bodyPr>
          <a:lstStyle/>
          <a:p>
            <a:pPr marL="184785"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Development</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576" name="object 58">
            <a:extLst>
              <a:ext uri="{FF2B5EF4-FFF2-40B4-BE49-F238E27FC236}">
                <a16:creationId xmlns:a16="http://schemas.microsoft.com/office/drawing/2014/main" id="{352247F9-02C0-7F17-D0B3-8A432496988E}"/>
              </a:ext>
            </a:extLst>
          </p:cNvPr>
          <p:cNvSpPr txBox="1"/>
          <p:nvPr/>
        </p:nvSpPr>
        <p:spPr>
          <a:xfrm>
            <a:off x="5872487" y="1892818"/>
            <a:ext cx="1274990" cy="191843"/>
          </a:xfrm>
          <a:prstGeom prst="rect">
            <a:avLst/>
          </a:prstGeom>
          <a:noFill/>
        </p:spPr>
        <p:txBody>
          <a:bodyPr vert="horz" wrap="square" lIns="0" tIns="0" rIns="0" bIns="0" rtlCol="0">
            <a:spAutoFit/>
          </a:bodyPr>
          <a:lstStyle/>
          <a:p>
            <a:pPr marL="208279" marR="0" lvl="0" indent="0" algn="ctr" defTabSz="914400" rtl="0" eaLnBrk="1" fontAlgn="auto" latinLnBrk="0" hangingPunct="1">
              <a:lnSpc>
                <a:spcPct val="100000"/>
              </a:lnSpc>
              <a:spcBef>
                <a:spcPts val="5"/>
              </a:spcBef>
              <a:spcAft>
                <a:spcPts val="0"/>
              </a:spcAft>
              <a:buClrTx/>
              <a:buSzTx/>
              <a:buFontTx/>
              <a:buNone/>
              <a:tabLst/>
              <a:defRPr/>
            </a:pPr>
            <a:r>
              <a:rPr kumimoji="0" lang="en-US" sz="1200" b="0" i="0" u="none" strike="noStrike" kern="1200" cap="none" spc="-2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Testing</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577" name="object 59">
            <a:extLst>
              <a:ext uri="{FF2B5EF4-FFF2-40B4-BE49-F238E27FC236}">
                <a16:creationId xmlns:a16="http://schemas.microsoft.com/office/drawing/2014/main" id="{59CBAF7B-DB32-B8AB-BF98-EBA618710848}"/>
              </a:ext>
            </a:extLst>
          </p:cNvPr>
          <p:cNvSpPr txBox="1"/>
          <p:nvPr/>
        </p:nvSpPr>
        <p:spPr>
          <a:xfrm>
            <a:off x="9664314" y="1892818"/>
            <a:ext cx="1764666" cy="191843"/>
          </a:xfrm>
          <a:prstGeom prst="rect">
            <a:avLst/>
          </a:prstGeom>
          <a:noFill/>
        </p:spPr>
        <p:txBody>
          <a:bodyPr vert="horz" wrap="square" lIns="0" tIns="0" rIns="0" bIns="0" rtlCol="0">
            <a:spAutoFit/>
          </a:bodyPr>
          <a:lstStyle/>
          <a:p>
            <a:pPr marL="206375"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Automation</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578" name="object 60">
            <a:extLst>
              <a:ext uri="{FF2B5EF4-FFF2-40B4-BE49-F238E27FC236}">
                <a16:creationId xmlns:a16="http://schemas.microsoft.com/office/drawing/2014/main" id="{D2682080-EF8C-1053-41FD-F7D17CB54788}"/>
              </a:ext>
            </a:extLst>
          </p:cNvPr>
          <p:cNvSpPr txBox="1"/>
          <p:nvPr/>
        </p:nvSpPr>
        <p:spPr>
          <a:xfrm>
            <a:off x="7682202" y="1901439"/>
            <a:ext cx="2282757" cy="174600"/>
          </a:xfrm>
          <a:prstGeom prst="rect">
            <a:avLst/>
          </a:prstGeom>
          <a:noFill/>
        </p:spPr>
        <p:txBody>
          <a:bodyPr vert="horz" wrap="square" lIns="0" tIns="0" rIns="0" bIns="0" rtlCol="0">
            <a:spAutoFit/>
          </a:bodyPr>
          <a:lstStyle/>
          <a:p>
            <a:pPr marL="307340" marR="369570" lvl="0" indent="0" algn="ctr" defTabSz="914400" rtl="0" eaLnBrk="1" fontAlgn="auto" latinLnBrk="0" hangingPunct="1">
              <a:lnSpc>
                <a:spcPct val="103400"/>
              </a:lnSpc>
              <a:spcBef>
                <a:spcPts val="980"/>
              </a:spcBef>
              <a:spcAft>
                <a:spcPts val="0"/>
              </a:spcAft>
              <a:buClrTx/>
              <a:buSzTx/>
              <a:buFontTx/>
              <a:buNone/>
              <a:tabLst/>
              <a:defRPr/>
            </a:pPr>
            <a:r>
              <a:rPr kumimoji="0" lang="en-US" sz="1200" b="0" i="0" u="none" strike="noStrike" kern="1200" cap="none" spc="-1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Release </a:t>
            </a:r>
            <a:r>
              <a:rPr kumimoji="0" lang="en-US" sz="1200" b="0" i="0" u="none" strike="noStrike" kern="1200" cap="none" spc="-29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 </a:t>
            </a:r>
            <a:r>
              <a:rPr kumimoji="0" lang="en-US" sz="1200" b="0" i="0" u="none" strike="noStrike" kern="1200" cap="none" spc="-2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and</a:t>
            </a:r>
            <a:r>
              <a:rPr kumimoji="0" lang="en-US" sz="1200" b="0" i="0" u="none" strike="noStrike" kern="1200" cap="none" spc="-30" normalizeH="0" baseline="0" noProof="0">
                <a:ln>
                  <a:noFill/>
                </a:ln>
                <a:solidFill>
                  <a:srgbClr val="FFFFFF"/>
                </a:solidFill>
                <a:effectLst/>
                <a:uLnTx/>
                <a:uFillTx/>
                <a:latin typeface="Verdana"/>
                <a:ea typeface="Verdana" panose="020B0604030504040204" pitchFamily="34" charset="0"/>
                <a:cs typeface="Verdana" panose="020B0604030504040204" pitchFamily="34" charset="0"/>
              </a:rPr>
              <a:t> Run</a:t>
            </a:r>
            <a:endParaRPr kumimoji="0" lang="en-US" sz="1200" b="0" i="0" u="none"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endParaRPr>
          </a:p>
        </p:txBody>
      </p:sp>
      <p:sp>
        <p:nvSpPr>
          <p:cNvPr id="137" name="object 26">
            <a:extLst>
              <a:ext uri="{FF2B5EF4-FFF2-40B4-BE49-F238E27FC236}">
                <a16:creationId xmlns:a16="http://schemas.microsoft.com/office/drawing/2014/main" id="{03A7AEDD-1D0A-D70B-6758-7546BBDE3B8A}"/>
              </a:ext>
            </a:extLst>
          </p:cNvPr>
          <p:cNvSpPr/>
          <p:nvPr/>
        </p:nvSpPr>
        <p:spPr>
          <a:xfrm>
            <a:off x="561546" y="2322975"/>
            <a:ext cx="2756548" cy="289100"/>
          </a:xfrm>
          <a:prstGeom prst="roundRect">
            <a:avLst>
              <a:gd name="adj" fmla="val 50000"/>
            </a:avLst>
          </a:prstGeom>
          <a:solidFill>
            <a:schemeClr val="tx1">
              <a:lumMod val="75000"/>
              <a:lumOff val="25000"/>
            </a:schemeClr>
          </a:solidFill>
          <a:ln w="12699">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41" name="object 27">
            <a:extLst>
              <a:ext uri="{FF2B5EF4-FFF2-40B4-BE49-F238E27FC236}">
                <a16:creationId xmlns:a16="http://schemas.microsoft.com/office/drawing/2014/main" id="{D7D89759-D56F-7915-0CEC-03F787F1B5C4}"/>
              </a:ext>
            </a:extLst>
          </p:cNvPr>
          <p:cNvSpPr/>
          <p:nvPr/>
        </p:nvSpPr>
        <p:spPr>
          <a:xfrm>
            <a:off x="541468" y="5577369"/>
            <a:ext cx="10993697" cy="316528"/>
          </a:xfrm>
          <a:custGeom>
            <a:avLst/>
            <a:gdLst/>
            <a:ahLst/>
            <a:cxnLst/>
            <a:rect l="l" t="t" r="r" b="b"/>
            <a:pathLst>
              <a:path w="6473825" h="285750">
                <a:moveTo>
                  <a:pt x="6473812" y="0"/>
                </a:moveTo>
                <a:lnTo>
                  <a:pt x="0" y="0"/>
                </a:lnTo>
                <a:lnTo>
                  <a:pt x="0" y="285737"/>
                </a:lnTo>
                <a:lnTo>
                  <a:pt x="6473812" y="285737"/>
                </a:lnTo>
                <a:lnTo>
                  <a:pt x="647381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45" name="object 28">
            <a:extLst>
              <a:ext uri="{FF2B5EF4-FFF2-40B4-BE49-F238E27FC236}">
                <a16:creationId xmlns:a16="http://schemas.microsoft.com/office/drawing/2014/main" id="{17BDAEA9-CED8-6961-A7DC-05B490C4FB7E}"/>
              </a:ext>
            </a:extLst>
          </p:cNvPr>
          <p:cNvSpPr/>
          <p:nvPr/>
        </p:nvSpPr>
        <p:spPr>
          <a:xfrm>
            <a:off x="541468" y="5577369"/>
            <a:ext cx="10993697" cy="316528"/>
          </a:xfrm>
          <a:prstGeom prst="roundRect">
            <a:avLst>
              <a:gd name="adj" fmla="val 50000"/>
            </a:avLst>
          </a:prstGeom>
          <a:solidFill>
            <a:schemeClr val="tx1">
              <a:lumMod val="65000"/>
              <a:lumOff val="3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48" name="object 30">
            <a:extLst>
              <a:ext uri="{FF2B5EF4-FFF2-40B4-BE49-F238E27FC236}">
                <a16:creationId xmlns:a16="http://schemas.microsoft.com/office/drawing/2014/main" id="{F43930AA-0D16-BFD9-C3D7-0221ED29DDF5}"/>
              </a:ext>
            </a:extLst>
          </p:cNvPr>
          <p:cNvSpPr/>
          <p:nvPr/>
        </p:nvSpPr>
        <p:spPr>
          <a:xfrm>
            <a:off x="1200290" y="2694317"/>
            <a:ext cx="4224944" cy="316528"/>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49" name="object 31">
            <a:extLst>
              <a:ext uri="{FF2B5EF4-FFF2-40B4-BE49-F238E27FC236}">
                <a16:creationId xmlns:a16="http://schemas.microsoft.com/office/drawing/2014/main" id="{B5B22134-C184-E8DE-9678-2E6A0606587E}"/>
              </a:ext>
            </a:extLst>
          </p:cNvPr>
          <p:cNvSpPr/>
          <p:nvPr/>
        </p:nvSpPr>
        <p:spPr>
          <a:xfrm>
            <a:off x="4421449" y="4350307"/>
            <a:ext cx="5690412" cy="241136"/>
          </a:xfrm>
          <a:custGeom>
            <a:avLst/>
            <a:gdLst/>
            <a:ahLst/>
            <a:cxnLst/>
            <a:rect l="l" t="t" r="r" b="b"/>
            <a:pathLst>
              <a:path w="3350895" h="285750">
                <a:moveTo>
                  <a:pt x="3350767" y="0"/>
                </a:moveTo>
                <a:lnTo>
                  <a:pt x="0" y="0"/>
                </a:lnTo>
                <a:lnTo>
                  <a:pt x="0" y="285737"/>
                </a:lnTo>
                <a:lnTo>
                  <a:pt x="3350767" y="285737"/>
                </a:lnTo>
                <a:lnTo>
                  <a:pt x="3350767" y="0"/>
                </a:lnTo>
                <a:close/>
              </a:path>
            </a:pathLst>
          </a:custGeom>
        </p:spPr>
        <p:txBody>
          <a:bodyPr vert="horz" wrap="square" lIns="0" tIns="16510" rIns="0" bIns="0" rtlCol="0">
            <a:spAutoFit/>
          </a:bodyPr>
          <a:lstStyle/>
          <a:p>
            <a:pPr marL="594995" marR="0" lvl="0" indent="0" algn="l" defTabSz="914400" rtl="0" eaLnBrk="1" fontAlgn="auto" latinLnBrk="0" hangingPunct="1">
              <a:lnSpc>
                <a:spcPct val="100000"/>
              </a:lnSpc>
              <a:spcBef>
                <a:spcPts val="130"/>
              </a:spcBef>
              <a:spcAft>
                <a:spcPts val="0"/>
              </a:spcAft>
              <a:buClrTx/>
              <a:buSzTx/>
              <a:buFontTx/>
              <a:buNone/>
              <a:tabLst/>
              <a:defRPr/>
            </a:pPr>
            <a:endParaRPr kumimoji="0" sz="1400" b="1" i="0" u="none" strike="noStrike" kern="1200" cap="none" spc="0" normalizeH="0" baseline="0" noProof="0">
              <a:ln>
                <a:noFill/>
              </a:ln>
              <a:solidFill>
                <a:srgbClr val="E0136C"/>
              </a:solidFill>
              <a:effectLst/>
              <a:uLnTx/>
              <a:uFillTx/>
              <a:latin typeface="Verdana"/>
              <a:ea typeface="+mn-ea"/>
              <a:cs typeface="Arial"/>
            </a:endParaRPr>
          </a:p>
        </p:txBody>
      </p:sp>
      <p:sp>
        <p:nvSpPr>
          <p:cNvPr id="150" name="object 32">
            <a:extLst>
              <a:ext uri="{FF2B5EF4-FFF2-40B4-BE49-F238E27FC236}">
                <a16:creationId xmlns:a16="http://schemas.microsoft.com/office/drawing/2014/main" id="{6F5BD7AE-5376-D454-2D59-0A173B65BCF9}"/>
              </a:ext>
            </a:extLst>
          </p:cNvPr>
          <p:cNvSpPr/>
          <p:nvPr/>
        </p:nvSpPr>
        <p:spPr>
          <a:xfrm>
            <a:off x="577905" y="4350308"/>
            <a:ext cx="7016458" cy="306848"/>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2" name="object 34">
            <a:extLst>
              <a:ext uri="{FF2B5EF4-FFF2-40B4-BE49-F238E27FC236}">
                <a16:creationId xmlns:a16="http://schemas.microsoft.com/office/drawing/2014/main" id="{445BB7A4-A8E8-8C41-6774-0C63BEE509F1}"/>
              </a:ext>
            </a:extLst>
          </p:cNvPr>
          <p:cNvSpPr/>
          <p:nvPr/>
        </p:nvSpPr>
        <p:spPr>
          <a:xfrm>
            <a:off x="5408500" y="4766789"/>
            <a:ext cx="5889904" cy="316528"/>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3" name="object 35">
            <a:extLst>
              <a:ext uri="{FF2B5EF4-FFF2-40B4-BE49-F238E27FC236}">
                <a16:creationId xmlns:a16="http://schemas.microsoft.com/office/drawing/2014/main" id="{5ED0DBAD-468B-960B-925E-AA81D1E85758}"/>
              </a:ext>
            </a:extLst>
          </p:cNvPr>
          <p:cNvSpPr/>
          <p:nvPr/>
        </p:nvSpPr>
        <p:spPr>
          <a:xfrm>
            <a:off x="6570825" y="5183256"/>
            <a:ext cx="4954981" cy="316528"/>
          </a:xfrm>
          <a:custGeom>
            <a:avLst/>
            <a:gdLst/>
            <a:ahLst/>
            <a:cxnLst/>
            <a:rect l="l" t="t" r="r" b="b"/>
            <a:pathLst>
              <a:path w="2917825" h="285750">
                <a:moveTo>
                  <a:pt x="2917723" y="0"/>
                </a:moveTo>
                <a:lnTo>
                  <a:pt x="0" y="0"/>
                </a:lnTo>
                <a:lnTo>
                  <a:pt x="0" y="285724"/>
                </a:lnTo>
                <a:lnTo>
                  <a:pt x="2917723" y="285724"/>
                </a:lnTo>
                <a:lnTo>
                  <a:pt x="2917723"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4" name="object 36">
            <a:extLst>
              <a:ext uri="{FF2B5EF4-FFF2-40B4-BE49-F238E27FC236}">
                <a16:creationId xmlns:a16="http://schemas.microsoft.com/office/drawing/2014/main" id="{C0679EC0-9091-C80A-6F30-816B8F094A5B}"/>
              </a:ext>
            </a:extLst>
          </p:cNvPr>
          <p:cNvSpPr/>
          <p:nvPr/>
        </p:nvSpPr>
        <p:spPr>
          <a:xfrm>
            <a:off x="6570825" y="5183256"/>
            <a:ext cx="4954981" cy="316528"/>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5" name="object 37">
            <a:extLst>
              <a:ext uri="{FF2B5EF4-FFF2-40B4-BE49-F238E27FC236}">
                <a16:creationId xmlns:a16="http://schemas.microsoft.com/office/drawing/2014/main" id="{3D9CCD7E-75C9-85F9-EABC-6845F98A4E6D}"/>
              </a:ext>
            </a:extLst>
          </p:cNvPr>
          <p:cNvSpPr/>
          <p:nvPr/>
        </p:nvSpPr>
        <p:spPr>
          <a:xfrm>
            <a:off x="1200290" y="3501856"/>
            <a:ext cx="10380705" cy="327895"/>
          </a:xfrm>
          <a:prstGeom prst="roundRect">
            <a:avLst>
              <a:gd name="adj" fmla="val 50000"/>
            </a:avLst>
          </a:prstGeom>
          <a:solidFill>
            <a:schemeClr val="tx1">
              <a:lumMod val="75000"/>
              <a:lumOff val="25000"/>
            </a:schemeClr>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56" name="object 38">
            <a:extLst>
              <a:ext uri="{FF2B5EF4-FFF2-40B4-BE49-F238E27FC236}">
                <a16:creationId xmlns:a16="http://schemas.microsoft.com/office/drawing/2014/main" id="{5E46DDC8-076C-B555-5170-1387A7493B60}"/>
              </a:ext>
            </a:extLst>
          </p:cNvPr>
          <p:cNvSpPr/>
          <p:nvPr/>
        </p:nvSpPr>
        <p:spPr>
          <a:xfrm>
            <a:off x="1200290" y="3501858"/>
            <a:ext cx="5970780" cy="316528"/>
          </a:xfrm>
          <a:custGeom>
            <a:avLst/>
            <a:gdLst/>
            <a:ahLst/>
            <a:cxnLst/>
            <a:rect l="l" t="t" r="r" b="b"/>
            <a:pathLst>
              <a:path w="3515995" h="285750">
                <a:moveTo>
                  <a:pt x="0" y="285737"/>
                </a:moveTo>
                <a:lnTo>
                  <a:pt x="3515550" y="285737"/>
                </a:lnTo>
                <a:lnTo>
                  <a:pt x="3515550" y="0"/>
                </a:lnTo>
                <a:lnTo>
                  <a:pt x="0" y="0"/>
                </a:lnTo>
                <a:lnTo>
                  <a:pt x="0" y="285737"/>
                </a:lnTo>
                <a:close/>
              </a:path>
            </a:pathLst>
          </a:custGeom>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164" name="object 44">
            <a:extLst>
              <a:ext uri="{FF2B5EF4-FFF2-40B4-BE49-F238E27FC236}">
                <a16:creationId xmlns:a16="http://schemas.microsoft.com/office/drawing/2014/main" id="{A213D1B1-2658-A9C0-F996-C0162FA39E4B}"/>
              </a:ext>
            </a:extLst>
          </p:cNvPr>
          <p:cNvSpPr txBox="1"/>
          <p:nvPr/>
        </p:nvSpPr>
        <p:spPr>
          <a:xfrm>
            <a:off x="888270" y="4391823"/>
            <a:ext cx="3112134"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Data Modernization Studio</a:t>
            </a:r>
            <a:endParaRPr kumimoji="0"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165" name="object 46">
            <a:extLst>
              <a:ext uri="{FF2B5EF4-FFF2-40B4-BE49-F238E27FC236}">
                <a16:creationId xmlns:a16="http://schemas.microsoft.com/office/drawing/2014/main" id="{26B98148-5A49-79EB-6BA5-A14D455A22FB}"/>
              </a:ext>
            </a:extLst>
          </p:cNvPr>
          <p:cNvSpPr txBox="1"/>
          <p:nvPr/>
        </p:nvSpPr>
        <p:spPr>
          <a:xfrm>
            <a:off x="5718865" y="4813144"/>
            <a:ext cx="1947071" cy="215444"/>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a:t>
            </a:r>
            <a:r>
              <a:rPr kumimoji="0" lang="en-US"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FinOps Studio</a:t>
            </a:r>
            <a:endParaRPr kumimoji="0"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166" name="object 48">
            <a:extLst>
              <a:ext uri="{FF2B5EF4-FFF2-40B4-BE49-F238E27FC236}">
                <a16:creationId xmlns:a16="http://schemas.microsoft.com/office/drawing/2014/main" id="{03A722E0-4E82-66CD-52F7-4184CE763A36}"/>
              </a:ext>
            </a:extLst>
          </p:cNvPr>
          <p:cNvSpPr txBox="1"/>
          <p:nvPr/>
        </p:nvSpPr>
        <p:spPr>
          <a:xfrm>
            <a:off x="6881189" y="5229611"/>
            <a:ext cx="2890150" cy="215444"/>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a:t>
            </a:r>
            <a:r>
              <a:rPr kumimoji="0"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a:t>
            </a:r>
            <a:r>
              <a:rPr kumimoji="0"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AI</a:t>
            </a:r>
            <a:r>
              <a:rPr kumimoji="0" lang="en-US"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Powered Operations </a:t>
            </a:r>
            <a:endParaRPr kumimoji="0"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167" name="object 50">
            <a:extLst>
              <a:ext uri="{FF2B5EF4-FFF2-40B4-BE49-F238E27FC236}">
                <a16:creationId xmlns:a16="http://schemas.microsoft.com/office/drawing/2014/main" id="{088E8E15-EA0C-30D7-0E67-2A04966EA20A}"/>
              </a:ext>
            </a:extLst>
          </p:cNvPr>
          <p:cNvSpPr txBox="1"/>
          <p:nvPr/>
        </p:nvSpPr>
        <p:spPr>
          <a:xfrm>
            <a:off x="851833" y="5623724"/>
            <a:ext cx="1621662" cy="215444"/>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a:t>
            </a:r>
            <a:r>
              <a:rPr kumimoji="0" sz="1400" b="0" i="0" u="none" strike="noStrike" kern="1200" cap="none" spc="-1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a:t>
            </a:r>
            <a:r>
              <a:rPr kumimoji="0" sz="1400" b="0" i="0" u="none" strike="noStrike" kern="1200" cap="none" spc="2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ONEVIEW</a:t>
            </a:r>
            <a:endParaRPr kumimoji="0"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579" name="object 50">
            <a:extLst>
              <a:ext uri="{FF2B5EF4-FFF2-40B4-BE49-F238E27FC236}">
                <a16:creationId xmlns:a16="http://schemas.microsoft.com/office/drawing/2014/main" id="{39E866BF-35C3-ADE1-EFFE-25934BF01594}"/>
              </a:ext>
            </a:extLst>
          </p:cNvPr>
          <p:cNvSpPr txBox="1"/>
          <p:nvPr/>
        </p:nvSpPr>
        <p:spPr>
          <a:xfrm>
            <a:off x="888270" y="2355616"/>
            <a:ext cx="2074350" cy="215444"/>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a:t>
            </a:r>
            <a:r>
              <a:rPr kumimoji="0" lang="en-US" sz="1400" b="0" i="0" u="none" strike="noStrike" kern="1200" cap="none" spc="1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 </a:t>
            </a:r>
            <a:r>
              <a:rPr kumimoji="0" lang="en-US" sz="1400" b="0" i="0" u="none" strike="noStrike" kern="1200" cap="none" spc="15"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Product Studio</a:t>
            </a:r>
            <a:endPar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580" name="object 50">
            <a:extLst>
              <a:ext uri="{FF2B5EF4-FFF2-40B4-BE49-F238E27FC236}">
                <a16:creationId xmlns:a16="http://schemas.microsoft.com/office/drawing/2014/main" id="{93CCA850-2FC1-030F-2023-907F824D3C7B}"/>
              </a:ext>
            </a:extLst>
          </p:cNvPr>
          <p:cNvSpPr txBox="1"/>
          <p:nvPr/>
        </p:nvSpPr>
        <p:spPr>
          <a:xfrm>
            <a:off x="1510655" y="2740672"/>
            <a:ext cx="1975605"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Design Studio</a:t>
            </a:r>
          </a:p>
        </p:txBody>
      </p:sp>
      <p:sp>
        <p:nvSpPr>
          <p:cNvPr id="581" name="object 50">
            <a:extLst>
              <a:ext uri="{FF2B5EF4-FFF2-40B4-BE49-F238E27FC236}">
                <a16:creationId xmlns:a16="http://schemas.microsoft.com/office/drawing/2014/main" id="{CC3D9588-1148-ED5C-7FC9-E0C60E854122}"/>
              </a:ext>
            </a:extLst>
          </p:cNvPr>
          <p:cNvSpPr txBox="1"/>
          <p:nvPr/>
        </p:nvSpPr>
        <p:spPr>
          <a:xfrm>
            <a:off x="1510655" y="3553894"/>
            <a:ext cx="2187202"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Digital Ascender</a:t>
            </a:r>
          </a:p>
        </p:txBody>
      </p:sp>
      <p:sp>
        <p:nvSpPr>
          <p:cNvPr id="582" name="object 30">
            <a:extLst>
              <a:ext uri="{FF2B5EF4-FFF2-40B4-BE49-F238E27FC236}">
                <a16:creationId xmlns:a16="http://schemas.microsoft.com/office/drawing/2014/main" id="{07BBCEE4-AF03-9FC9-BDB7-0905FF1E18F3}"/>
              </a:ext>
            </a:extLst>
          </p:cNvPr>
          <p:cNvSpPr/>
          <p:nvPr/>
        </p:nvSpPr>
        <p:spPr>
          <a:xfrm>
            <a:off x="1396952" y="3927250"/>
            <a:ext cx="10128852" cy="304557"/>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583" name="object 50">
            <a:extLst>
              <a:ext uri="{FF2B5EF4-FFF2-40B4-BE49-F238E27FC236}">
                <a16:creationId xmlns:a16="http://schemas.microsoft.com/office/drawing/2014/main" id="{7758226A-06D5-E7BE-EC1A-BCDF772DE29B}"/>
              </a:ext>
            </a:extLst>
          </p:cNvPr>
          <p:cNvSpPr txBox="1"/>
          <p:nvPr/>
        </p:nvSpPr>
        <p:spPr>
          <a:xfrm>
            <a:off x="1707316" y="3967620"/>
            <a:ext cx="3132076"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Quality Engineering Studio</a:t>
            </a:r>
          </a:p>
        </p:txBody>
      </p:sp>
      <p:sp>
        <p:nvSpPr>
          <p:cNvPr id="3" name="Oval 2">
            <a:extLst>
              <a:ext uri="{FF2B5EF4-FFF2-40B4-BE49-F238E27FC236}">
                <a16:creationId xmlns:a16="http://schemas.microsoft.com/office/drawing/2014/main" id="{38647223-8407-CCB0-7B0D-B2876C7DDFCB}"/>
              </a:ext>
            </a:extLst>
          </p:cNvPr>
          <p:cNvSpPr/>
          <p:nvPr/>
        </p:nvSpPr>
        <p:spPr>
          <a:xfrm>
            <a:off x="643873" y="2367781"/>
            <a:ext cx="195798" cy="19948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5" name="Oval 4">
            <a:extLst>
              <a:ext uri="{FF2B5EF4-FFF2-40B4-BE49-F238E27FC236}">
                <a16:creationId xmlns:a16="http://schemas.microsoft.com/office/drawing/2014/main" id="{F280ABE7-2A74-CA84-810D-BE1B4D823485}"/>
              </a:ext>
            </a:extLst>
          </p:cNvPr>
          <p:cNvSpPr/>
          <p:nvPr/>
        </p:nvSpPr>
        <p:spPr>
          <a:xfrm>
            <a:off x="1266258" y="2752837"/>
            <a:ext cx="195798" cy="199487"/>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6" name="Oval 5">
            <a:extLst>
              <a:ext uri="{FF2B5EF4-FFF2-40B4-BE49-F238E27FC236}">
                <a16:creationId xmlns:a16="http://schemas.microsoft.com/office/drawing/2014/main" id="{51FAB7E7-97E1-D013-78AE-3BBBE81F34EA}"/>
              </a:ext>
            </a:extLst>
          </p:cNvPr>
          <p:cNvSpPr/>
          <p:nvPr/>
        </p:nvSpPr>
        <p:spPr>
          <a:xfrm>
            <a:off x="1266258" y="3566060"/>
            <a:ext cx="195798" cy="199487"/>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7" name="Oval 6">
            <a:extLst>
              <a:ext uri="{FF2B5EF4-FFF2-40B4-BE49-F238E27FC236}">
                <a16:creationId xmlns:a16="http://schemas.microsoft.com/office/drawing/2014/main" id="{61273B97-C778-8C68-7DE1-1744883E3EC3}"/>
              </a:ext>
            </a:extLst>
          </p:cNvPr>
          <p:cNvSpPr/>
          <p:nvPr/>
        </p:nvSpPr>
        <p:spPr>
          <a:xfrm>
            <a:off x="1462919" y="3979785"/>
            <a:ext cx="195798" cy="199487"/>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8" name="Oval 7">
            <a:extLst>
              <a:ext uri="{FF2B5EF4-FFF2-40B4-BE49-F238E27FC236}">
                <a16:creationId xmlns:a16="http://schemas.microsoft.com/office/drawing/2014/main" id="{2D01986C-6439-7F82-13DE-3565DBF1D04A}"/>
              </a:ext>
            </a:extLst>
          </p:cNvPr>
          <p:cNvSpPr/>
          <p:nvPr/>
        </p:nvSpPr>
        <p:spPr>
          <a:xfrm>
            <a:off x="643873" y="4403989"/>
            <a:ext cx="195798" cy="19948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9" name="Oval 8">
            <a:extLst>
              <a:ext uri="{FF2B5EF4-FFF2-40B4-BE49-F238E27FC236}">
                <a16:creationId xmlns:a16="http://schemas.microsoft.com/office/drawing/2014/main" id="{2C51A7EE-6074-8AC5-86E1-600E6C2EE6CD}"/>
              </a:ext>
            </a:extLst>
          </p:cNvPr>
          <p:cNvSpPr/>
          <p:nvPr/>
        </p:nvSpPr>
        <p:spPr>
          <a:xfrm>
            <a:off x="5474468" y="4825309"/>
            <a:ext cx="195798" cy="19948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10" name="Oval 9">
            <a:extLst>
              <a:ext uri="{FF2B5EF4-FFF2-40B4-BE49-F238E27FC236}">
                <a16:creationId xmlns:a16="http://schemas.microsoft.com/office/drawing/2014/main" id="{A5A4AEF7-68DF-284B-E2F9-B6578B05AE66}"/>
              </a:ext>
            </a:extLst>
          </p:cNvPr>
          <p:cNvSpPr/>
          <p:nvPr/>
        </p:nvSpPr>
        <p:spPr>
          <a:xfrm>
            <a:off x="6636792" y="5241776"/>
            <a:ext cx="195798" cy="199487"/>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12" name="Oval 11">
            <a:extLst>
              <a:ext uri="{FF2B5EF4-FFF2-40B4-BE49-F238E27FC236}">
                <a16:creationId xmlns:a16="http://schemas.microsoft.com/office/drawing/2014/main" id="{A06B517C-81E8-0A8A-F238-E0E3473EDCAA}"/>
              </a:ext>
            </a:extLst>
          </p:cNvPr>
          <p:cNvSpPr/>
          <p:nvPr/>
        </p:nvSpPr>
        <p:spPr>
          <a:xfrm>
            <a:off x="607436" y="5635889"/>
            <a:ext cx="195798" cy="199487"/>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
        <p:nvSpPr>
          <p:cNvPr id="55" name="object 30">
            <a:extLst>
              <a:ext uri="{FF2B5EF4-FFF2-40B4-BE49-F238E27FC236}">
                <a16:creationId xmlns:a16="http://schemas.microsoft.com/office/drawing/2014/main" id="{0E229CA0-F79D-A097-360E-369454759BDD}"/>
              </a:ext>
            </a:extLst>
          </p:cNvPr>
          <p:cNvSpPr/>
          <p:nvPr/>
        </p:nvSpPr>
        <p:spPr>
          <a:xfrm>
            <a:off x="1220216" y="3092917"/>
            <a:ext cx="4687763" cy="325075"/>
          </a:xfrm>
          <a:prstGeom prst="roundRect">
            <a:avLst>
              <a:gd name="adj" fmla="val 50000"/>
            </a:avLst>
          </a:prstGeom>
          <a:solidFill>
            <a:schemeClr val="tx1">
              <a:lumMod val="75000"/>
              <a:lumOff val="25000"/>
            </a:schemeClr>
          </a:solidFill>
          <a:ln w="12700">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prstClr val="black"/>
              </a:solidFill>
              <a:effectLst/>
              <a:uLnTx/>
              <a:uFillTx/>
              <a:latin typeface="Verdana"/>
              <a:ea typeface="+mn-ea"/>
              <a:cs typeface="+mn-cs"/>
            </a:endParaRPr>
          </a:p>
        </p:txBody>
      </p:sp>
      <p:sp>
        <p:nvSpPr>
          <p:cNvPr id="56" name="object 50">
            <a:extLst>
              <a:ext uri="{FF2B5EF4-FFF2-40B4-BE49-F238E27FC236}">
                <a16:creationId xmlns:a16="http://schemas.microsoft.com/office/drawing/2014/main" id="{BD434D32-B2C2-F81C-758E-15F7326B9E1A}"/>
              </a:ext>
            </a:extLst>
          </p:cNvPr>
          <p:cNvSpPr txBox="1"/>
          <p:nvPr/>
        </p:nvSpPr>
        <p:spPr>
          <a:xfrm>
            <a:off x="1510655" y="3143546"/>
            <a:ext cx="2458109" cy="215444"/>
          </a:xfrm>
          <a:prstGeom prst="rect">
            <a:avLst/>
          </a:prstGeom>
        </p:spPr>
        <p:txBody>
          <a:bodyPr vert="horz" wrap="none" lIns="0" tIns="0" rIns="0" bIns="0" rtlCol="0">
            <a:spAutoFit/>
          </a:bodyPr>
          <a:lstStyle>
            <a:defPPr>
              <a:defRPr lang="en-US"/>
            </a:defPPr>
            <a:lvl1pPr marL="594995">
              <a:lnSpc>
                <a:spcPct val="100000"/>
              </a:lnSpc>
              <a:spcBef>
                <a:spcPts val="130"/>
              </a:spcBef>
              <a:defRPr sz="950" b="1">
                <a:solidFill>
                  <a:srgbClr val="E0136C"/>
                </a:solidFill>
                <a:latin typeface="Avenir LT 45 Book" panose="02000503020000020003"/>
                <a:cs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AAVA™ Architecture Studio</a:t>
            </a:r>
          </a:p>
        </p:txBody>
      </p:sp>
      <p:sp>
        <p:nvSpPr>
          <p:cNvPr id="57" name="Oval 56">
            <a:extLst>
              <a:ext uri="{FF2B5EF4-FFF2-40B4-BE49-F238E27FC236}">
                <a16:creationId xmlns:a16="http://schemas.microsoft.com/office/drawing/2014/main" id="{3B2C5C16-7F38-28A1-3AD4-FF54F896D518}"/>
              </a:ext>
            </a:extLst>
          </p:cNvPr>
          <p:cNvSpPr/>
          <p:nvPr/>
        </p:nvSpPr>
        <p:spPr>
          <a:xfrm>
            <a:off x="1266258" y="3155711"/>
            <a:ext cx="195798" cy="19948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5FAFA"/>
              </a:solidFill>
              <a:effectLst/>
              <a:uLnTx/>
              <a:uFillTx/>
              <a:latin typeface="Verdana"/>
              <a:ea typeface="+mn-ea"/>
              <a:cs typeface="+mn-cs"/>
            </a:endParaRPr>
          </a:p>
        </p:txBody>
      </p:sp>
    </p:spTree>
    <p:extLst>
      <p:ext uri="{BB962C8B-B14F-4D97-AF65-F5344CB8AC3E}">
        <p14:creationId xmlns:p14="http://schemas.microsoft.com/office/powerpoint/2010/main" val="1379589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B61F8-F7FB-7F48-2349-808EF1FA4360}"/>
            </a:ext>
          </a:extLst>
        </p:cNvPr>
        <p:cNvGrpSpPr/>
        <p:nvPr/>
      </p:nvGrpSpPr>
      <p:grpSpPr>
        <a:xfrm>
          <a:off x="0" y="0"/>
          <a:ext cx="0" cy="0"/>
          <a:chOff x="0" y="0"/>
          <a:chExt cx="0" cy="0"/>
        </a:xfrm>
      </p:grpSpPr>
      <p:pic>
        <p:nvPicPr>
          <p:cNvPr id="54" name="Picture 53" descr="A white and grey background&#10;&#10;AI-generated content may be incorrect.">
            <a:extLst>
              <a:ext uri="{FF2B5EF4-FFF2-40B4-BE49-F238E27FC236}">
                <a16:creationId xmlns:a16="http://schemas.microsoft.com/office/drawing/2014/main" id="{446B5324-DC45-76DF-777B-CD463765154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101" y="19227"/>
            <a:ext cx="12198101" cy="6865656"/>
          </a:xfrm>
          <a:prstGeom prst="rect">
            <a:avLst/>
          </a:prstGeom>
        </p:spPr>
      </p:pic>
      <p:sp>
        <p:nvSpPr>
          <p:cNvPr id="2" name="Title 1">
            <a:extLst>
              <a:ext uri="{FF2B5EF4-FFF2-40B4-BE49-F238E27FC236}">
                <a16:creationId xmlns:a16="http://schemas.microsoft.com/office/drawing/2014/main" id="{A7ACD77E-4ED3-E797-48CE-E0E64AD0B7D9}"/>
              </a:ext>
            </a:extLst>
          </p:cNvPr>
          <p:cNvSpPr>
            <a:spLocks noGrp="1"/>
          </p:cNvSpPr>
          <p:nvPr>
            <p:ph type="title"/>
          </p:nvPr>
        </p:nvSpPr>
        <p:spPr/>
        <p:txBody>
          <a:bodyPr/>
          <a:lstStyle/>
          <a:p>
            <a:r>
              <a:rPr lang="en-AU"/>
              <a:t>Industry Analysts Are Validating Our Progress</a:t>
            </a:r>
          </a:p>
        </p:txBody>
      </p:sp>
      <p:sp>
        <p:nvSpPr>
          <p:cNvPr id="49" name="TextBox 48">
            <a:extLst>
              <a:ext uri="{FF2B5EF4-FFF2-40B4-BE49-F238E27FC236}">
                <a16:creationId xmlns:a16="http://schemas.microsoft.com/office/drawing/2014/main" id="{E1A7C9AC-55C8-FDE1-21F4-C45AF75514CF}"/>
              </a:ext>
            </a:extLst>
          </p:cNvPr>
          <p:cNvSpPr txBox="1"/>
          <p:nvPr/>
        </p:nvSpPr>
        <p:spPr>
          <a:xfrm>
            <a:off x="173493" y="4496421"/>
            <a:ext cx="2900257" cy="124649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Ascendion AAVA™ platform featured in Gartner </a:t>
            </a:r>
            <a:br>
              <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br>
            <a:r>
              <a:rPr kumimoji="0" lang="en-US" sz="15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Generative AI in Outsourced Software Development</a:t>
            </a:r>
          </a:p>
        </p:txBody>
      </p:sp>
      <p:sp>
        <p:nvSpPr>
          <p:cNvPr id="50" name="TextBox 49">
            <a:extLst>
              <a:ext uri="{FF2B5EF4-FFF2-40B4-BE49-F238E27FC236}">
                <a16:creationId xmlns:a16="http://schemas.microsoft.com/office/drawing/2014/main" id="{C05E0034-75F4-928E-8F0B-767A16FA13D0}"/>
              </a:ext>
            </a:extLst>
          </p:cNvPr>
          <p:cNvSpPr txBox="1"/>
          <p:nvPr/>
        </p:nvSpPr>
        <p:spPr>
          <a:xfrm>
            <a:off x="3178909" y="4594816"/>
            <a:ext cx="2583449" cy="124649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Received an Honorable mention in the </a:t>
            </a:r>
            <a:br>
              <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br>
            <a:r>
              <a:rPr kumimoji="0" lang="en-US" sz="15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Magic Quadrant for Custom Software Development Services</a:t>
            </a:r>
          </a:p>
        </p:txBody>
      </p:sp>
      <p:sp>
        <p:nvSpPr>
          <p:cNvPr id="51" name="TextBox 50">
            <a:extLst>
              <a:ext uri="{FF2B5EF4-FFF2-40B4-BE49-F238E27FC236}">
                <a16:creationId xmlns:a16="http://schemas.microsoft.com/office/drawing/2014/main" id="{34A4E86A-251D-495A-76FD-CD91C87530F4}"/>
              </a:ext>
            </a:extLst>
          </p:cNvPr>
          <p:cNvSpPr txBox="1"/>
          <p:nvPr/>
        </p:nvSpPr>
        <p:spPr>
          <a:xfrm>
            <a:off x="5827509" y="4534860"/>
            <a:ext cx="2900257" cy="124649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Featured by Gartner for pioneering “</a:t>
            </a:r>
            <a:r>
              <a:rPr kumimoji="0" lang="en-IN" sz="15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AI Arbitrage” </a:t>
            </a:r>
            <a:r>
              <a:rPr kumimoji="0" lang="en-IN"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 a new benchmark for pricing and value creation in AI-driven services</a:t>
            </a:r>
            <a:endParaRPr kumimoji="0" lang="en-US" sz="15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nvGrpSpPr>
          <p:cNvPr id="143" name="Group 142">
            <a:extLst>
              <a:ext uri="{FF2B5EF4-FFF2-40B4-BE49-F238E27FC236}">
                <a16:creationId xmlns:a16="http://schemas.microsoft.com/office/drawing/2014/main" id="{FF56C142-187D-B38A-D3E2-400F448E3A93}"/>
              </a:ext>
            </a:extLst>
          </p:cNvPr>
          <p:cNvGrpSpPr/>
          <p:nvPr/>
        </p:nvGrpSpPr>
        <p:grpSpPr>
          <a:xfrm>
            <a:off x="2433525" y="5767396"/>
            <a:ext cx="250819" cy="231981"/>
            <a:chOff x="4625036" y="5963865"/>
            <a:chExt cx="250819" cy="231981"/>
          </a:xfrm>
          <a:solidFill>
            <a:schemeClr val="accent2"/>
          </a:solidFill>
        </p:grpSpPr>
        <p:sp>
          <p:nvSpPr>
            <p:cNvPr id="145" name="Freeform: Shape 144">
              <a:extLst>
                <a:ext uri="{FF2B5EF4-FFF2-40B4-BE49-F238E27FC236}">
                  <a16:creationId xmlns:a16="http://schemas.microsoft.com/office/drawing/2014/main" id="{37DD1B5C-1B1D-2E80-FB97-672A247A9372}"/>
                </a:ext>
              </a:extLst>
            </p:cNvPr>
            <p:cNvSpPr/>
            <p:nvPr/>
          </p:nvSpPr>
          <p:spPr>
            <a:xfrm>
              <a:off x="4774734"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46" name="Freeform: Shape 145">
              <a:extLst>
                <a:ext uri="{FF2B5EF4-FFF2-40B4-BE49-F238E27FC236}">
                  <a16:creationId xmlns:a16="http://schemas.microsoft.com/office/drawing/2014/main" id="{76E51853-A657-9522-E997-A0B01887FABC}"/>
                </a:ext>
              </a:extLst>
            </p:cNvPr>
            <p:cNvSpPr/>
            <p:nvPr/>
          </p:nvSpPr>
          <p:spPr>
            <a:xfrm>
              <a:off x="4625036"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139" name="Group 138">
            <a:extLst>
              <a:ext uri="{FF2B5EF4-FFF2-40B4-BE49-F238E27FC236}">
                <a16:creationId xmlns:a16="http://schemas.microsoft.com/office/drawing/2014/main" id="{A2DE8983-617B-4701-75B9-5FCB929F2CAB}"/>
              </a:ext>
            </a:extLst>
          </p:cNvPr>
          <p:cNvGrpSpPr/>
          <p:nvPr/>
        </p:nvGrpSpPr>
        <p:grpSpPr>
          <a:xfrm>
            <a:off x="417716" y="4227331"/>
            <a:ext cx="250819" cy="231981"/>
            <a:chOff x="3247158" y="4493612"/>
            <a:chExt cx="250819" cy="231981"/>
          </a:xfrm>
          <a:solidFill>
            <a:schemeClr val="accent2"/>
          </a:solidFill>
        </p:grpSpPr>
        <p:sp>
          <p:nvSpPr>
            <p:cNvPr id="141" name="Freeform: Shape 140">
              <a:extLst>
                <a:ext uri="{FF2B5EF4-FFF2-40B4-BE49-F238E27FC236}">
                  <a16:creationId xmlns:a16="http://schemas.microsoft.com/office/drawing/2014/main" id="{E76DA0CE-AC44-F038-56A5-FDD97C7EC0A6}"/>
                </a:ext>
              </a:extLst>
            </p:cNvPr>
            <p:cNvSpPr/>
            <p:nvPr/>
          </p:nvSpPr>
          <p:spPr>
            <a:xfrm>
              <a:off x="3247158"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42" name="Freeform: Shape 141">
              <a:extLst>
                <a:ext uri="{FF2B5EF4-FFF2-40B4-BE49-F238E27FC236}">
                  <a16:creationId xmlns:a16="http://schemas.microsoft.com/office/drawing/2014/main" id="{EEDB27EE-D9AA-ADAF-C7A9-45B3ADC3B8B7}"/>
                </a:ext>
              </a:extLst>
            </p:cNvPr>
            <p:cNvSpPr/>
            <p:nvPr/>
          </p:nvSpPr>
          <p:spPr>
            <a:xfrm>
              <a:off x="3396856"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135" name="Group 134">
            <a:extLst>
              <a:ext uri="{FF2B5EF4-FFF2-40B4-BE49-F238E27FC236}">
                <a16:creationId xmlns:a16="http://schemas.microsoft.com/office/drawing/2014/main" id="{DEEB8170-61F2-ABFE-9A5E-D1674142E348}"/>
              </a:ext>
            </a:extLst>
          </p:cNvPr>
          <p:cNvGrpSpPr/>
          <p:nvPr/>
        </p:nvGrpSpPr>
        <p:grpSpPr>
          <a:xfrm>
            <a:off x="5383286" y="5896766"/>
            <a:ext cx="250819" cy="231981"/>
            <a:chOff x="4625036" y="5963865"/>
            <a:chExt cx="250819" cy="231981"/>
          </a:xfrm>
          <a:solidFill>
            <a:schemeClr val="accent2"/>
          </a:solidFill>
        </p:grpSpPr>
        <p:sp>
          <p:nvSpPr>
            <p:cNvPr id="137" name="Freeform: Shape 136">
              <a:extLst>
                <a:ext uri="{FF2B5EF4-FFF2-40B4-BE49-F238E27FC236}">
                  <a16:creationId xmlns:a16="http://schemas.microsoft.com/office/drawing/2014/main" id="{9EC4A58E-F2D9-B71B-BC02-0A3E84F0B5D9}"/>
                </a:ext>
              </a:extLst>
            </p:cNvPr>
            <p:cNvSpPr/>
            <p:nvPr/>
          </p:nvSpPr>
          <p:spPr>
            <a:xfrm>
              <a:off x="4774734"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38" name="Freeform: Shape 137">
              <a:extLst>
                <a:ext uri="{FF2B5EF4-FFF2-40B4-BE49-F238E27FC236}">
                  <a16:creationId xmlns:a16="http://schemas.microsoft.com/office/drawing/2014/main" id="{DCFB9C1A-BDF9-B128-B183-BBD92A9A106D}"/>
                </a:ext>
              </a:extLst>
            </p:cNvPr>
            <p:cNvSpPr/>
            <p:nvPr/>
          </p:nvSpPr>
          <p:spPr>
            <a:xfrm>
              <a:off x="4625036"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131" name="Group 130">
            <a:extLst>
              <a:ext uri="{FF2B5EF4-FFF2-40B4-BE49-F238E27FC236}">
                <a16:creationId xmlns:a16="http://schemas.microsoft.com/office/drawing/2014/main" id="{4558EBAC-2D9A-7CD0-C394-B1AF602289D6}"/>
              </a:ext>
            </a:extLst>
          </p:cNvPr>
          <p:cNvGrpSpPr/>
          <p:nvPr/>
        </p:nvGrpSpPr>
        <p:grpSpPr>
          <a:xfrm>
            <a:off x="3347954" y="4233442"/>
            <a:ext cx="250819" cy="231981"/>
            <a:chOff x="3247158" y="4493612"/>
            <a:chExt cx="250819" cy="231981"/>
          </a:xfrm>
          <a:solidFill>
            <a:schemeClr val="accent2"/>
          </a:solidFill>
        </p:grpSpPr>
        <p:sp>
          <p:nvSpPr>
            <p:cNvPr id="133" name="Freeform: Shape 132">
              <a:extLst>
                <a:ext uri="{FF2B5EF4-FFF2-40B4-BE49-F238E27FC236}">
                  <a16:creationId xmlns:a16="http://schemas.microsoft.com/office/drawing/2014/main" id="{3D2E89DC-1014-165A-63EF-134263368DBB}"/>
                </a:ext>
              </a:extLst>
            </p:cNvPr>
            <p:cNvSpPr/>
            <p:nvPr/>
          </p:nvSpPr>
          <p:spPr>
            <a:xfrm>
              <a:off x="3247158"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34" name="Freeform: Shape 133">
              <a:extLst>
                <a:ext uri="{FF2B5EF4-FFF2-40B4-BE49-F238E27FC236}">
                  <a16:creationId xmlns:a16="http://schemas.microsoft.com/office/drawing/2014/main" id="{37084CD6-819D-A60C-A31F-E301B4C1E67E}"/>
                </a:ext>
              </a:extLst>
            </p:cNvPr>
            <p:cNvSpPr/>
            <p:nvPr/>
          </p:nvSpPr>
          <p:spPr>
            <a:xfrm>
              <a:off x="3396856"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63" name="Group 62">
            <a:extLst>
              <a:ext uri="{FF2B5EF4-FFF2-40B4-BE49-F238E27FC236}">
                <a16:creationId xmlns:a16="http://schemas.microsoft.com/office/drawing/2014/main" id="{F15932F7-DE4C-A5A1-A836-041DB9D462B4}"/>
              </a:ext>
            </a:extLst>
          </p:cNvPr>
          <p:cNvGrpSpPr/>
          <p:nvPr/>
        </p:nvGrpSpPr>
        <p:grpSpPr>
          <a:xfrm>
            <a:off x="8251078" y="5841311"/>
            <a:ext cx="250819" cy="231981"/>
            <a:chOff x="4625036" y="5963865"/>
            <a:chExt cx="250819" cy="231981"/>
          </a:xfrm>
          <a:solidFill>
            <a:schemeClr val="accent2"/>
          </a:solidFill>
        </p:grpSpPr>
        <p:sp>
          <p:nvSpPr>
            <p:cNvPr id="129" name="Freeform: Shape 128">
              <a:extLst>
                <a:ext uri="{FF2B5EF4-FFF2-40B4-BE49-F238E27FC236}">
                  <a16:creationId xmlns:a16="http://schemas.microsoft.com/office/drawing/2014/main" id="{9FC4784D-4A63-6EB3-93D0-79C237A1AB58}"/>
                </a:ext>
              </a:extLst>
            </p:cNvPr>
            <p:cNvSpPr/>
            <p:nvPr/>
          </p:nvSpPr>
          <p:spPr>
            <a:xfrm>
              <a:off x="4774734"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130" name="Freeform: Shape 129">
              <a:extLst>
                <a:ext uri="{FF2B5EF4-FFF2-40B4-BE49-F238E27FC236}">
                  <a16:creationId xmlns:a16="http://schemas.microsoft.com/office/drawing/2014/main" id="{13C02E25-68FF-8605-B81A-D9834B558684}"/>
                </a:ext>
              </a:extLst>
            </p:cNvPr>
            <p:cNvSpPr/>
            <p:nvPr/>
          </p:nvSpPr>
          <p:spPr>
            <a:xfrm>
              <a:off x="4625036" y="5963865"/>
              <a:ext cx="101121" cy="231981"/>
            </a:xfrm>
            <a:custGeom>
              <a:avLst/>
              <a:gdLst>
                <a:gd name="connsiteX0" fmla="*/ 7937 w 101121"/>
                <a:gd name="connsiteY0" fmla="*/ 101121 h 231981"/>
                <a:gd name="connsiteX1" fmla="*/ 7937 w 101121"/>
                <a:gd name="connsiteY1" fmla="*/ 0 h 231981"/>
                <a:gd name="connsiteX2" fmla="*/ 101121 w 101121"/>
                <a:gd name="connsiteY2" fmla="*/ 0 h 231981"/>
                <a:gd name="connsiteX3" fmla="*/ 101121 w 101121"/>
                <a:gd name="connsiteY3" fmla="*/ 80299 h 231981"/>
                <a:gd name="connsiteX4" fmla="*/ 85591 w 101121"/>
                <a:gd name="connsiteY4" fmla="*/ 173656 h 231981"/>
                <a:gd name="connsiteX5" fmla="*/ 20822 w 101121"/>
                <a:gd name="connsiteY5" fmla="*/ 231982 h 231981"/>
                <a:gd name="connsiteX6" fmla="*/ 0 w 101121"/>
                <a:gd name="connsiteY6" fmla="*/ 198103 h 231981"/>
                <a:gd name="connsiteX7" fmla="*/ 39317 w 101121"/>
                <a:gd name="connsiteY7" fmla="*/ 165057 h 231981"/>
                <a:gd name="connsiteX8" fmla="*/ 53353 w 101121"/>
                <a:gd name="connsiteY8" fmla="*/ 101121 h 231981"/>
                <a:gd name="connsiteX9" fmla="*/ 7912 w 101121"/>
                <a:gd name="connsiteY9" fmla="*/ 101121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7937" y="101121"/>
                  </a:moveTo>
                  <a:lnTo>
                    <a:pt x="7937" y="0"/>
                  </a:lnTo>
                  <a:lnTo>
                    <a:pt x="101121" y="0"/>
                  </a:lnTo>
                  <a:lnTo>
                    <a:pt x="101121" y="80299"/>
                  </a:lnTo>
                  <a:cubicBezTo>
                    <a:pt x="101121" y="123266"/>
                    <a:pt x="96002" y="154475"/>
                    <a:pt x="85591" y="173656"/>
                  </a:cubicBezTo>
                  <a:cubicBezTo>
                    <a:pt x="71873" y="199426"/>
                    <a:pt x="50389" y="218753"/>
                    <a:pt x="20822" y="231982"/>
                  </a:cubicBezTo>
                  <a:lnTo>
                    <a:pt x="0" y="198103"/>
                  </a:lnTo>
                  <a:cubicBezTo>
                    <a:pt x="17833" y="190656"/>
                    <a:pt x="30890" y="179755"/>
                    <a:pt x="39317" y="165057"/>
                  </a:cubicBezTo>
                  <a:cubicBezTo>
                    <a:pt x="47572" y="150359"/>
                    <a:pt x="52373" y="129047"/>
                    <a:pt x="53353" y="101121"/>
                  </a:cubicBezTo>
                  <a:lnTo>
                    <a:pt x="7912" y="101121"/>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grpSp>
        <p:nvGrpSpPr>
          <p:cNvPr id="59" name="Group 58">
            <a:extLst>
              <a:ext uri="{FF2B5EF4-FFF2-40B4-BE49-F238E27FC236}">
                <a16:creationId xmlns:a16="http://schemas.microsoft.com/office/drawing/2014/main" id="{C0D74D9F-AA90-E32C-A59C-04CCA685F2F4}"/>
              </a:ext>
            </a:extLst>
          </p:cNvPr>
          <p:cNvGrpSpPr/>
          <p:nvPr/>
        </p:nvGrpSpPr>
        <p:grpSpPr>
          <a:xfrm>
            <a:off x="6154958" y="4289777"/>
            <a:ext cx="250819" cy="231981"/>
            <a:chOff x="3247158" y="4493612"/>
            <a:chExt cx="250819" cy="231981"/>
          </a:xfrm>
          <a:solidFill>
            <a:schemeClr val="accent2"/>
          </a:solidFill>
        </p:grpSpPr>
        <p:sp>
          <p:nvSpPr>
            <p:cNvPr id="61" name="Freeform: Shape 60">
              <a:extLst>
                <a:ext uri="{FF2B5EF4-FFF2-40B4-BE49-F238E27FC236}">
                  <a16:creationId xmlns:a16="http://schemas.microsoft.com/office/drawing/2014/main" id="{DA7623B6-7590-A03A-55D2-4AD928DB757F}"/>
                </a:ext>
              </a:extLst>
            </p:cNvPr>
            <p:cNvSpPr/>
            <p:nvPr/>
          </p:nvSpPr>
          <p:spPr>
            <a:xfrm>
              <a:off x="3247158"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sp>
          <p:nvSpPr>
            <p:cNvPr id="62" name="Freeform: Shape 61">
              <a:extLst>
                <a:ext uri="{FF2B5EF4-FFF2-40B4-BE49-F238E27FC236}">
                  <a16:creationId xmlns:a16="http://schemas.microsoft.com/office/drawing/2014/main" id="{45E365D2-3BBE-3B99-1B8B-3DBFABABC063}"/>
                </a:ext>
              </a:extLst>
            </p:cNvPr>
            <p:cNvSpPr/>
            <p:nvPr/>
          </p:nvSpPr>
          <p:spPr>
            <a:xfrm>
              <a:off x="3396856" y="4493612"/>
              <a:ext cx="101121" cy="231981"/>
            </a:xfrm>
            <a:custGeom>
              <a:avLst/>
              <a:gdLst>
                <a:gd name="connsiteX0" fmla="*/ 93185 w 101121"/>
                <a:gd name="connsiteY0" fmla="*/ 130860 h 231981"/>
                <a:gd name="connsiteX1" fmla="*/ 93185 w 101121"/>
                <a:gd name="connsiteY1" fmla="*/ 231982 h 231981"/>
                <a:gd name="connsiteX2" fmla="*/ 0 w 101121"/>
                <a:gd name="connsiteY2" fmla="*/ 231982 h 231981"/>
                <a:gd name="connsiteX3" fmla="*/ 0 w 101121"/>
                <a:gd name="connsiteY3" fmla="*/ 151682 h 231981"/>
                <a:gd name="connsiteX4" fmla="*/ 15531 w 101121"/>
                <a:gd name="connsiteY4" fmla="*/ 58326 h 231981"/>
                <a:gd name="connsiteX5" fmla="*/ 80299 w 101121"/>
                <a:gd name="connsiteY5" fmla="*/ 0 h 231981"/>
                <a:gd name="connsiteX6" fmla="*/ 101121 w 101121"/>
                <a:gd name="connsiteY6" fmla="*/ 33879 h 231981"/>
                <a:gd name="connsiteX7" fmla="*/ 61805 w 101121"/>
                <a:gd name="connsiteY7" fmla="*/ 66924 h 231981"/>
                <a:gd name="connsiteX8" fmla="*/ 47768 w 101121"/>
                <a:gd name="connsiteY8" fmla="*/ 130860 h 231981"/>
                <a:gd name="connsiteX9" fmla="*/ 93209 w 101121"/>
                <a:gd name="connsiteY9" fmla="*/ 130860 h 2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21" h="231981">
                  <a:moveTo>
                    <a:pt x="93185" y="130860"/>
                  </a:moveTo>
                  <a:lnTo>
                    <a:pt x="93185" y="231982"/>
                  </a:lnTo>
                  <a:lnTo>
                    <a:pt x="0" y="231982"/>
                  </a:lnTo>
                  <a:lnTo>
                    <a:pt x="0" y="151682"/>
                  </a:lnTo>
                  <a:cubicBezTo>
                    <a:pt x="0" y="108715"/>
                    <a:pt x="5120" y="77507"/>
                    <a:pt x="15531" y="58326"/>
                  </a:cubicBezTo>
                  <a:cubicBezTo>
                    <a:pt x="29249" y="32556"/>
                    <a:pt x="50732" y="13228"/>
                    <a:pt x="80299" y="0"/>
                  </a:cubicBezTo>
                  <a:lnTo>
                    <a:pt x="101121" y="33879"/>
                  </a:lnTo>
                  <a:cubicBezTo>
                    <a:pt x="83288" y="41326"/>
                    <a:pt x="70231" y="52226"/>
                    <a:pt x="61805" y="66924"/>
                  </a:cubicBezTo>
                  <a:cubicBezTo>
                    <a:pt x="53549" y="81622"/>
                    <a:pt x="48748" y="102934"/>
                    <a:pt x="47768" y="130860"/>
                  </a:cubicBezTo>
                  <a:lnTo>
                    <a:pt x="93209" y="130860"/>
                  </a:lnTo>
                  <a:close/>
                </a:path>
              </a:pathLst>
            </a:custGeom>
            <a:grpFill/>
            <a:ln w="244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endParaRPr>
            </a:p>
          </p:txBody>
        </p:sp>
      </p:grpSp>
      <p:pic>
        <p:nvPicPr>
          <p:cNvPr id="52" name="Picture 6" descr="Gartner logo in transparent PNG format">
            <a:extLst>
              <a:ext uri="{FF2B5EF4-FFF2-40B4-BE49-F238E27FC236}">
                <a16:creationId xmlns:a16="http://schemas.microsoft.com/office/drawing/2014/main" id="{B1811C28-174F-E686-3010-E98F1A62A6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09816" y="3792026"/>
            <a:ext cx="1214903" cy="277627"/>
          </a:xfrm>
          <a:prstGeom prst="rect">
            <a:avLst/>
          </a:prstGeom>
          <a:noFill/>
          <a:extLst>
            <a:ext uri="{909E8E84-426E-40DD-AFC4-6F175D3DCCD1}">
              <a14:hiddenFill xmlns:a14="http://schemas.microsoft.com/office/drawing/2010/main">
                <a:solidFill>
                  <a:srgbClr val="FFFFFF"/>
                </a:solidFill>
              </a14:hiddenFill>
            </a:ext>
          </a:extLst>
        </p:spPr>
      </p:pic>
      <p:sp>
        <p:nvSpPr>
          <p:cNvPr id="148" name="Freeform: Shape 147">
            <a:extLst>
              <a:ext uri="{FF2B5EF4-FFF2-40B4-BE49-F238E27FC236}">
                <a16:creationId xmlns:a16="http://schemas.microsoft.com/office/drawing/2014/main" id="{F05C3D4E-7D10-96CB-60A4-0B636EB93D1F}"/>
              </a:ext>
            </a:extLst>
          </p:cNvPr>
          <p:cNvSpPr/>
          <p:nvPr/>
        </p:nvSpPr>
        <p:spPr>
          <a:xfrm>
            <a:off x="5175563" y="3941662"/>
            <a:ext cx="3501127" cy="221353"/>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151" name="Freeform: Shape 150">
            <a:extLst>
              <a:ext uri="{FF2B5EF4-FFF2-40B4-BE49-F238E27FC236}">
                <a16:creationId xmlns:a16="http://schemas.microsoft.com/office/drawing/2014/main" id="{DD17EC71-675D-0257-935E-C78CB031DE15}"/>
              </a:ext>
            </a:extLst>
          </p:cNvPr>
          <p:cNvSpPr/>
          <p:nvPr/>
        </p:nvSpPr>
        <p:spPr>
          <a:xfrm flipH="1">
            <a:off x="250118" y="3907791"/>
            <a:ext cx="3375686" cy="211443"/>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5" name="Freeform: Shape 147">
            <a:extLst>
              <a:ext uri="{FF2B5EF4-FFF2-40B4-BE49-F238E27FC236}">
                <a16:creationId xmlns:a16="http://schemas.microsoft.com/office/drawing/2014/main" id="{59201BE0-1E87-957E-9625-A3EA093F9AFA}"/>
              </a:ext>
            </a:extLst>
          </p:cNvPr>
          <p:cNvSpPr/>
          <p:nvPr/>
        </p:nvSpPr>
        <p:spPr>
          <a:xfrm>
            <a:off x="5529372" y="1557084"/>
            <a:ext cx="3013780" cy="202497"/>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pic>
        <p:nvPicPr>
          <p:cNvPr id="8" name="Picture 7" descr="A close up of a logo&#10;&#10;Description automatically generated">
            <a:extLst>
              <a:ext uri="{FF2B5EF4-FFF2-40B4-BE49-F238E27FC236}">
                <a16:creationId xmlns:a16="http://schemas.microsoft.com/office/drawing/2014/main" id="{9E50D69C-81D8-506F-1F04-C909367AC6B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3243" y="1302781"/>
            <a:ext cx="2094236" cy="349039"/>
          </a:xfrm>
          <a:prstGeom prst="rect">
            <a:avLst/>
          </a:prstGeom>
        </p:spPr>
      </p:pic>
      <p:grpSp>
        <p:nvGrpSpPr>
          <p:cNvPr id="6" name="Graphic 4">
            <a:extLst>
              <a:ext uri="{FF2B5EF4-FFF2-40B4-BE49-F238E27FC236}">
                <a16:creationId xmlns:a16="http://schemas.microsoft.com/office/drawing/2014/main" id="{19762660-2A60-F65B-300C-DC5CF62797BB}"/>
              </a:ext>
            </a:extLst>
          </p:cNvPr>
          <p:cNvGrpSpPr/>
          <p:nvPr/>
        </p:nvGrpSpPr>
        <p:grpSpPr>
          <a:xfrm>
            <a:off x="10882102" y="6570728"/>
            <a:ext cx="186267" cy="203200"/>
            <a:chOff x="8176402" y="4885530"/>
            <a:chExt cx="135493" cy="143018"/>
          </a:xfrm>
        </p:grpSpPr>
        <p:sp>
          <p:nvSpPr>
            <p:cNvPr id="7" name="Freeform: Shape 6">
              <a:extLst>
                <a:ext uri="{FF2B5EF4-FFF2-40B4-BE49-F238E27FC236}">
                  <a16:creationId xmlns:a16="http://schemas.microsoft.com/office/drawing/2014/main" id="{58ECDD8D-5D8A-8A25-51FD-DF2200BCB56E}"/>
                </a:ext>
              </a:extLst>
            </p:cNvPr>
            <p:cNvSpPr/>
            <p:nvPr/>
          </p:nvSpPr>
          <p:spPr>
            <a:xfrm>
              <a:off x="8176402" y="4885530"/>
              <a:ext cx="67770" cy="143018"/>
            </a:xfrm>
            <a:custGeom>
              <a:avLst/>
              <a:gdLst>
                <a:gd name="connsiteX0" fmla="*/ 67771 w 67770"/>
                <a:gd name="connsiteY0" fmla="*/ 0 h 143018"/>
                <a:gd name="connsiteX1" fmla="*/ 38767 w 67770"/>
                <a:gd name="connsiteY1" fmla="*/ 6144 h 143018"/>
                <a:gd name="connsiteX2" fmla="*/ 0 w 67770"/>
                <a:gd name="connsiteY2" fmla="*/ 143018 h 143018"/>
                <a:gd name="connsiteX3" fmla="*/ 33147 w 67770"/>
                <a:gd name="connsiteY3" fmla="*/ 135970 h 143018"/>
                <a:gd name="connsiteX4" fmla="*/ 44768 w 67770"/>
                <a:gd name="connsiteY4" fmla="*/ 93869 h 143018"/>
                <a:gd name="connsiteX5" fmla="*/ 67771 w 67770"/>
                <a:gd name="connsiteY5" fmla="*/ 88964 h 143018"/>
                <a:gd name="connsiteX6" fmla="*/ 67771 w 67770"/>
                <a:gd name="connsiteY6" fmla="*/ 60341 h 143018"/>
                <a:gd name="connsiteX7" fmla="*/ 53293 w 67770"/>
                <a:gd name="connsiteY7" fmla="*/ 63389 h 143018"/>
                <a:gd name="connsiteX8" fmla="*/ 67771 w 67770"/>
                <a:gd name="connsiteY8" fmla="*/ 11097 h 143018"/>
                <a:gd name="connsiteX9" fmla="*/ 67771 w 67770"/>
                <a:gd name="connsiteY9" fmla="*/ 0 h 14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70" h="143018">
                  <a:moveTo>
                    <a:pt x="67771" y="0"/>
                  </a:moveTo>
                  <a:lnTo>
                    <a:pt x="38767" y="6144"/>
                  </a:lnTo>
                  <a:lnTo>
                    <a:pt x="0" y="143018"/>
                  </a:lnTo>
                  <a:lnTo>
                    <a:pt x="33147" y="135970"/>
                  </a:lnTo>
                  <a:lnTo>
                    <a:pt x="44768" y="93869"/>
                  </a:lnTo>
                  <a:lnTo>
                    <a:pt x="67771" y="88964"/>
                  </a:lnTo>
                  <a:lnTo>
                    <a:pt x="67771" y="60341"/>
                  </a:lnTo>
                  <a:lnTo>
                    <a:pt x="53293" y="63389"/>
                  </a:lnTo>
                  <a:lnTo>
                    <a:pt x="67771" y="11097"/>
                  </a:lnTo>
                  <a:lnTo>
                    <a:pt x="67771" y="0"/>
                  </a:ln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Verdana"/>
                <a:ea typeface="+mn-ea"/>
                <a:cs typeface="+mn-cs"/>
                <a:sym typeface="Aptos" panose="020B0004020202020204" pitchFamily="34" charset="0"/>
              </a:endParaRPr>
            </a:p>
          </p:txBody>
        </p:sp>
        <p:sp>
          <p:nvSpPr>
            <p:cNvPr id="11" name="Freeform: Shape 10">
              <a:extLst>
                <a:ext uri="{FF2B5EF4-FFF2-40B4-BE49-F238E27FC236}">
                  <a16:creationId xmlns:a16="http://schemas.microsoft.com/office/drawing/2014/main" id="{60E96AB4-D300-14FE-4E9D-DF6BA5BDBBC5}"/>
                </a:ext>
              </a:extLst>
            </p:cNvPr>
            <p:cNvSpPr/>
            <p:nvPr/>
          </p:nvSpPr>
          <p:spPr>
            <a:xfrm>
              <a:off x="8244173" y="4885530"/>
              <a:ext cx="67722" cy="143018"/>
            </a:xfrm>
            <a:custGeom>
              <a:avLst/>
              <a:gdLst>
                <a:gd name="connsiteX0" fmla="*/ 0 w 67722"/>
                <a:gd name="connsiteY0" fmla="*/ 0 h 143018"/>
                <a:gd name="connsiteX1" fmla="*/ 0 w 67722"/>
                <a:gd name="connsiteY1" fmla="*/ 11097 h 143018"/>
                <a:gd name="connsiteX2" fmla="*/ 14478 w 67722"/>
                <a:gd name="connsiteY2" fmla="*/ 63389 h 143018"/>
                <a:gd name="connsiteX3" fmla="*/ 0 w 67722"/>
                <a:gd name="connsiteY3" fmla="*/ 60341 h 143018"/>
                <a:gd name="connsiteX4" fmla="*/ 0 w 67722"/>
                <a:gd name="connsiteY4" fmla="*/ 88964 h 143018"/>
                <a:gd name="connsiteX5" fmla="*/ 22955 w 67722"/>
                <a:gd name="connsiteY5" fmla="*/ 93869 h 143018"/>
                <a:gd name="connsiteX6" fmla="*/ 34575 w 67722"/>
                <a:gd name="connsiteY6" fmla="*/ 135970 h 143018"/>
                <a:gd name="connsiteX7" fmla="*/ 67723 w 67722"/>
                <a:gd name="connsiteY7" fmla="*/ 143018 h 143018"/>
                <a:gd name="connsiteX8" fmla="*/ 28956 w 67722"/>
                <a:gd name="connsiteY8" fmla="*/ 6144 h 143018"/>
                <a:gd name="connsiteX9" fmla="*/ 0 w 67722"/>
                <a:gd name="connsiteY9" fmla="*/ 0 h 14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22" h="143018">
                  <a:moveTo>
                    <a:pt x="0" y="0"/>
                  </a:moveTo>
                  <a:lnTo>
                    <a:pt x="0" y="11097"/>
                  </a:lnTo>
                  <a:lnTo>
                    <a:pt x="14478" y="63389"/>
                  </a:lnTo>
                  <a:lnTo>
                    <a:pt x="0" y="60341"/>
                  </a:lnTo>
                  <a:lnTo>
                    <a:pt x="0" y="88964"/>
                  </a:lnTo>
                  <a:lnTo>
                    <a:pt x="22955" y="93869"/>
                  </a:lnTo>
                  <a:lnTo>
                    <a:pt x="34575" y="135970"/>
                  </a:lnTo>
                  <a:lnTo>
                    <a:pt x="67723" y="143018"/>
                  </a:lnTo>
                  <a:lnTo>
                    <a:pt x="28956" y="6144"/>
                  </a:lnTo>
                  <a:lnTo>
                    <a:pt x="0" y="0"/>
                  </a:lnTo>
                  <a:close/>
                </a:path>
              </a:pathLst>
            </a:custGeom>
            <a:solidFill>
              <a:srgbClr val="80808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000000"/>
                </a:solidFill>
                <a:effectLst/>
                <a:uLnTx/>
                <a:uFillTx/>
                <a:latin typeface="Verdana"/>
                <a:ea typeface="+mn-ea"/>
                <a:cs typeface="+mn-cs"/>
                <a:sym typeface="Aptos" panose="020B0004020202020204" pitchFamily="34" charset="0"/>
              </a:endParaRPr>
            </a:p>
          </p:txBody>
        </p:sp>
      </p:grpSp>
      <p:sp>
        <p:nvSpPr>
          <p:cNvPr id="12" name="Slide Number Placeholder 18">
            <a:extLst>
              <a:ext uri="{FF2B5EF4-FFF2-40B4-BE49-F238E27FC236}">
                <a16:creationId xmlns:a16="http://schemas.microsoft.com/office/drawing/2014/main" id="{CF1E5B35-E7A7-8CD9-C79F-084E262C8C28}"/>
              </a:ext>
            </a:extLst>
          </p:cNvPr>
          <p:cNvSpPr txBox="1">
            <a:spLocks/>
          </p:cNvSpPr>
          <p:nvPr/>
        </p:nvSpPr>
        <p:spPr>
          <a:xfrm>
            <a:off x="1677312" y="6507986"/>
            <a:ext cx="469557" cy="235898"/>
          </a:xfrm>
          <a:prstGeom prst="rect">
            <a:avLst/>
          </a:prstGeom>
          <a:noFill/>
        </p:spPr>
        <p:txBody>
          <a:bodyPr wrap="square">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ptos" panose="020B0004020202020204" pitchFamily="34" charset="0"/>
              <a:defRPr lang="en-AU" sz="800" b="0" i="0" u="none" strike="noStrike" cap="none" smtClean="0">
                <a:solidFill>
                  <a:srgbClr val="000000"/>
                </a:solidFill>
                <a:latin typeface="+mj-lt"/>
                <a:ea typeface="Aptos" panose="020B0004020202020204" pitchFamily="34" charset="0"/>
                <a:cs typeface="Aptos" panose="020B0004020202020204" pitchFamily="34" charset="0"/>
                <a:sym typeface="Aptos" panose="020B0004020202020204" pitchFamily="34" charset="0"/>
              </a:defRPr>
            </a:lvl1pPr>
            <a:lvl2pPr marR="0" lvl="1"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2pPr>
            <a:lvl3pPr marR="0" lvl="2"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3pPr>
            <a:lvl4pPr marR="0" lvl="3"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4pPr>
            <a:lvl5pPr marR="0" lvl="4"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5pPr>
            <a:lvl6pPr marR="0" lvl="5"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6pPr>
            <a:lvl7pPr marR="0" lvl="6"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7pPr>
            <a:lvl8pPr marR="0" lvl="7"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8pPr>
            <a:lvl9pPr marR="0" lvl="8" algn="l" rtl="0">
              <a:lnSpc>
                <a:spcPct val="100000"/>
              </a:lnSpc>
              <a:spcBef>
                <a:spcPts val="0"/>
              </a:spcBef>
              <a:spcAft>
                <a:spcPts val="0"/>
              </a:spcAft>
              <a:buClr>
                <a:srgbClr val="000000"/>
              </a:buClr>
              <a:buFont typeface="Aptos" panose="020B0004020202020204" pitchFamily="34" charset="0"/>
              <a:defRPr sz="1400" b="0" i="0" u="none" strike="noStrike" cap="none">
                <a:solidFill>
                  <a:srgbClr val="000000"/>
                </a:solidFill>
                <a:latin typeface="Aptos" panose="020B0004020202020204" pitchFamily="34" charset="0"/>
                <a:ea typeface="Aptos" panose="020B0004020202020204" pitchFamily="34" charset="0"/>
                <a:cs typeface="Aptos" panose="020B0004020202020204" pitchFamily="34" charset="0"/>
                <a:sym typeface="Aptos" panose="020B0004020202020204" pitchFamily="34" charset="0"/>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ptos" panose="020B0004020202020204" pitchFamily="34" charset="0"/>
              <a:buNone/>
              <a:tabLst/>
              <a:defRPr/>
            </a:pPr>
            <a:fld id="{A2294E5B-DE56-4C0C-83A2-06393784158A}" type="slidenum">
              <a:rPr kumimoji="0" lang="en-AU" sz="933" b="0" i="0" u="none" strike="noStrike" kern="1200" cap="none" spc="0" normalizeH="0" baseline="0" noProof="0" smtClean="0">
                <a:ln>
                  <a:noFill/>
                </a:ln>
                <a:solidFill>
                  <a:srgbClr val="000000"/>
                </a:solidFill>
                <a:effectLst/>
                <a:uLnTx/>
                <a:uFillTx/>
                <a:latin typeface="Verdana" panose="020B0604030504040204" pitchFamily="34" charset="0"/>
                <a:ea typeface="Verdana" panose="020B0604030504040204" pitchFamily="34" charset="0"/>
                <a:sym typeface="Aptos" panose="020B0004020202020204" pitchFamily="34" charset="0"/>
              </a:rPr>
              <a:pPr marL="0" marR="0" lvl="0" indent="0" algn="r" defTabSz="914400" rtl="0" eaLnBrk="1" fontAlgn="auto" latinLnBrk="0" hangingPunct="1">
                <a:lnSpc>
                  <a:spcPct val="100000"/>
                </a:lnSpc>
                <a:spcBef>
                  <a:spcPts val="0"/>
                </a:spcBef>
                <a:spcAft>
                  <a:spcPts val="0"/>
                </a:spcAft>
                <a:buClr>
                  <a:srgbClr val="000000"/>
                </a:buClr>
                <a:buSzTx/>
                <a:buFont typeface="Aptos" panose="020B0004020202020204" pitchFamily="34" charset="0"/>
                <a:buNone/>
                <a:tabLst/>
                <a:defRPr/>
              </a:pPr>
              <a:t>11</a:t>
            </a:fld>
            <a:endParaRPr kumimoji="0" lang="en-AU" sz="933"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sym typeface="Aptos" panose="020B0004020202020204" pitchFamily="34" charset="0"/>
            </a:endParaRPr>
          </a:p>
        </p:txBody>
      </p:sp>
      <p:sp>
        <p:nvSpPr>
          <p:cNvPr id="13" name="TextBox 12">
            <a:extLst>
              <a:ext uri="{FF2B5EF4-FFF2-40B4-BE49-F238E27FC236}">
                <a16:creationId xmlns:a16="http://schemas.microsoft.com/office/drawing/2014/main" id="{95A40274-282E-A6AF-9BD8-15E25638E890}"/>
              </a:ext>
            </a:extLst>
          </p:cNvPr>
          <p:cNvSpPr txBox="1"/>
          <p:nvPr/>
        </p:nvSpPr>
        <p:spPr>
          <a:xfrm>
            <a:off x="163939" y="6507981"/>
            <a:ext cx="1663700" cy="2358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sym typeface="Aptos" panose="020B0004020202020204" pitchFamily="34" charset="0"/>
              </a:rPr>
              <a:t>Ascendion Confidential</a:t>
            </a:r>
          </a:p>
        </p:txBody>
      </p:sp>
      <p:sp>
        <p:nvSpPr>
          <p:cNvPr id="15" name="Graphic 10">
            <a:extLst>
              <a:ext uri="{FF2B5EF4-FFF2-40B4-BE49-F238E27FC236}">
                <a16:creationId xmlns:a16="http://schemas.microsoft.com/office/drawing/2014/main" id="{59FC35E7-98CD-87A9-6700-DD4CDD3F5C55}"/>
              </a:ext>
            </a:extLst>
          </p:cNvPr>
          <p:cNvSpPr/>
          <p:nvPr/>
        </p:nvSpPr>
        <p:spPr>
          <a:xfrm>
            <a:off x="2257039" y="6459027"/>
            <a:ext cx="9928860" cy="179324"/>
          </a:xfrm>
          <a:custGeom>
            <a:avLst/>
            <a:gdLst>
              <a:gd name="connsiteX0" fmla="*/ 5829300 w 5829300"/>
              <a:gd name="connsiteY0" fmla="*/ 134493 h 134493"/>
              <a:gd name="connsiteX1" fmla="*/ 5541740 w 5829300"/>
              <a:gd name="connsiteY1" fmla="*/ 134493 h 134493"/>
              <a:gd name="connsiteX2" fmla="*/ 4915853 w 5829300"/>
              <a:gd name="connsiteY2" fmla="*/ 0 h 134493"/>
              <a:gd name="connsiteX3" fmla="*/ 4285393 w 5829300"/>
              <a:gd name="connsiteY3" fmla="*/ 134493 h 134493"/>
              <a:gd name="connsiteX4" fmla="*/ 0 w 5829300"/>
              <a:gd name="connsiteY4" fmla="*/ 134493 h 134493"/>
              <a:gd name="connsiteX0" fmla="*/ 7446645 w 7446645"/>
              <a:gd name="connsiteY0" fmla="*/ 134493 h 134493"/>
              <a:gd name="connsiteX1" fmla="*/ 7159085 w 7446645"/>
              <a:gd name="connsiteY1" fmla="*/ 134493 h 134493"/>
              <a:gd name="connsiteX2" fmla="*/ 6533198 w 7446645"/>
              <a:gd name="connsiteY2" fmla="*/ 0 h 134493"/>
              <a:gd name="connsiteX3" fmla="*/ 5902738 w 7446645"/>
              <a:gd name="connsiteY3" fmla="*/ 134493 h 134493"/>
              <a:gd name="connsiteX4" fmla="*/ 0 w 7446645"/>
              <a:gd name="connsiteY4" fmla="*/ 134493 h 134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645" h="134493">
                <a:moveTo>
                  <a:pt x="7446645" y="134493"/>
                </a:moveTo>
                <a:lnTo>
                  <a:pt x="7159085" y="134493"/>
                </a:lnTo>
                <a:lnTo>
                  <a:pt x="6533198" y="0"/>
                </a:lnTo>
                <a:lnTo>
                  <a:pt x="5902738" y="134493"/>
                </a:lnTo>
                <a:lnTo>
                  <a:pt x="0" y="134493"/>
                </a:lnTo>
              </a:path>
            </a:pathLst>
          </a:custGeom>
          <a:noFill/>
          <a:ln w="952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67" b="0" i="0" u="none" strike="noStrike" kern="1200" cap="none" spc="0" normalizeH="0" baseline="0" noProof="0">
              <a:ln>
                <a:noFill/>
              </a:ln>
              <a:solidFill>
                <a:srgbClr val="000000"/>
              </a:solidFill>
              <a:effectLst/>
              <a:uLnTx/>
              <a:uFillTx/>
              <a:latin typeface="Verdana"/>
              <a:ea typeface="+mn-ea"/>
              <a:cs typeface="+mn-cs"/>
              <a:sym typeface="Aptos" panose="020B0004020202020204" pitchFamily="34" charset="0"/>
            </a:endParaRPr>
          </a:p>
        </p:txBody>
      </p:sp>
      <p:grpSp>
        <p:nvGrpSpPr>
          <p:cNvPr id="41" name="Group 40">
            <a:extLst>
              <a:ext uri="{FF2B5EF4-FFF2-40B4-BE49-F238E27FC236}">
                <a16:creationId xmlns:a16="http://schemas.microsoft.com/office/drawing/2014/main" id="{5C78BE32-6169-4873-7121-F3A3CD720EBF}"/>
              </a:ext>
            </a:extLst>
          </p:cNvPr>
          <p:cNvGrpSpPr/>
          <p:nvPr/>
        </p:nvGrpSpPr>
        <p:grpSpPr>
          <a:xfrm>
            <a:off x="8765877" y="1792846"/>
            <a:ext cx="1597841" cy="1597841"/>
            <a:chOff x="3772500" y="1832405"/>
            <a:chExt cx="1759049" cy="1759049"/>
          </a:xfrm>
        </p:grpSpPr>
        <p:pic>
          <p:nvPicPr>
            <p:cNvPr id="42" name="Graphic 41">
              <a:extLst>
                <a:ext uri="{FF2B5EF4-FFF2-40B4-BE49-F238E27FC236}">
                  <a16:creationId xmlns:a16="http://schemas.microsoft.com/office/drawing/2014/main" id="{860C3854-8FFC-BC40-928E-A2DDD7A61A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79284" y="1844041"/>
              <a:ext cx="1742440" cy="1742440"/>
            </a:xfrm>
            <a:prstGeom prst="rect">
              <a:avLst/>
            </a:prstGeom>
          </p:spPr>
        </p:pic>
        <p:sp>
          <p:nvSpPr>
            <p:cNvPr id="43" name="Oval 42">
              <a:extLst>
                <a:ext uri="{FF2B5EF4-FFF2-40B4-BE49-F238E27FC236}">
                  <a16:creationId xmlns:a16="http://schemas.microsoft.com/office/drawing/2014/main" id="{8D3B351F-00D9-8E68-F121-A307C642D22A}"/>
                </a:ext>
              </a:extLst>
            </p:cNvPr>
            <p:cNvSpPr/>
            <p:nvPr/>
          </p:nvSpPr>
          <p:spPr>
            <a:xfrm>
              <a:off x="3772500" y="1832405"/>
              <a:ext cx="1759049" cy="1759049"/>
            </a:xfrm>
            <a:prstGeom prst="ellipse">
              <a:avLst/>
            </a:prstGeom>
            <a:noFill/>
            <a:ln w="19050">
              <a:solidFill>
                <a:srgbClr val="7438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grpSp>
      <p:grpSp>
        <p:nvGrpSpPr>
          <p:cNvPr id="44" name="Group 43">
            <a:extLst>
              <a:ext uri="{FF2B5EF4-FFF2-40B4-BE49-F238E27FC236}">
                <a16:creationId xmlns:a16="http://schemas.microsoft.com/office/drawing/2014/main" id="{6B42AB57-A967-7463-F420-718DC0D6F1DB}"/>
              </a:ext>
            </a:extLst>
          </p:cNvPr>
          <p:cNvGrpSpPr/>
          <p:nvPr/>
        </p:nvGrpSpPr>
        <p:grpSpPr>
          <a:xfrm>
            <a:off x="9593268" y="4284834"/>
            <a:ext cx="1843913" cy="1843913"/>
            <a:chOff x="9607515" y="1823684"/>
            <a:chExt cx="1776766" cy="1776766"/>
          </a:xfrm>
        </p:grpSpPr>
        <p:pic>
          <p:nvPicPr>
            <p:cNvPr id="45" name="Graphic 44">
              <a:extLst>
                <a:ext uri="{FF2B5EF4-FFF2-40B4-BE49-F238E27FC236}">
                  <a16:creationId xmlns:a16="http://schemas.microsoft.com/office/drawing/2014/main" id="{BA31DC76-93EB-D39A-9663-74D66400E9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7515" y="1823684"/>
              <a:ext cx="1776766" cy="1776766"/>
            </a:xfrm>
            <a:prstGeom prst="rect">
              <a:avLst/>
            </a:prstGeom>
          </p:spPr>
        </p:pic>
        <p:sp>
          <p:nvSpPr>
            <p:cNvPr id="46" name="Oval 45">
              <a:extLst>
                <a:ext uri="{FF2B5EF4-FFF2-40B4-BE49-F238E27FC236}">
                  <a16:creationId xmlns:a16="http://schemas.microsoft.com/office/drawing/2014/main" id="{2E43B3DB-F891-365F-47CC-762960F92534}"/>
                </a:ext>
              </a:extLst>
            </p:cNvPr>
            <p:cNvSpPr/>
            <p:nvPr/>
          </p:nvSpPr>
          <p:spPr>
            <a:xfrm>
              <a:off x="9620776" y="1832405"/>
              <a:ext cx="1759049" cy="1759049"/>
            </a:xfrm>
            <a:prstGeom prst="ellipse">
              <a:avLst/>
            </a:prstGeom>
            <a:no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grpSp>
      <p:grpSp>
        <p:nvGrpSpPr>
          <p:cNvPr id="4" name="Group 3">
            <a:extLst>
              <a:ext uri="{FF2B5EF4-FFF2-40B4-BE49-F238E27FC236}">
                <a16:creationId xmlns:a16="http://schemas.microsoft.com/office/drawing/2014/main" id="{A04071D4-6D2E-F3DF-DA7C-FB9BA07BB696}"/>
              </a:ext>
            </a:extLst>
          </p:cNvPr>
          <p:cNvGrpSpPr/>
          <p:nvPr/>
        </p:nvGrpSpPr>
        <p:grpSpPr>
          <a:xfrm>
            <a:off x="10445611" y="1761831"/>
            <a:ext cx="1605958" cy="1604126"/>
            <a:chOff x="523819" y="4315643"/>
            <a:chExt cx="2003919" cy="2001633"/>
          </a:xfrm>
        </p:grpSpPr>
        <p:sp>
          <p:nvSpPr>
            <p:cNvPr id="40" name="Oval 39">
              <a:extLst>
                <a:ext uri="{FF2B5EF4-FFF2-40B4-BE49-F238E27FC236}">
                  <a16:creationId xmlns:a16="http://schemas.microsoft.com/office/drawing/2014/main" id="{91C968F0-16DD-BD12-7DFF-959667ADDE3A}"/>
                </a:ext>
              </a:extLst>
            </p:cNvPr>
            <p:cNvSpPr/>
            <p:nvPr/>
          </p:nvSpPr>
          <p:spPr>
            <a:xfrm>
              <a:off x="523819" y="4315643"/>
              <a:ext cx="2000431" cy="2000431"/>
            </a:xfrm>
            <a:prstGeom prst="ellipse">
              <a:avLst/>
            </a:prstGeom>
            <a:noFill/>
            <a:ln w="19050">
              <a:solidFill>
                <a:srgbClr val="4D0E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pic>
          <p:nvPicPr>
            <p:cNvPr id="128" name="Picture 127" descr="Leading the generative enterprise revolution—Two years in a row!">
              <a:extLst>
                <a:ext uri="{FF2B5EF4-FFF2-40B4-BE49-F238E27FC236}">
                  <a16:creationId xmlns:a16="http://schemas.microsoft.com/office/drawing/2014/main" id="{CBACA693-C9B9-5AC0-FEE6-3E7EC94FA748}"/>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28637" y="4318176"/>
              <a:ext cx="1999101" cy="1999100"/>
            </a:xfrm>
            <a:custGeom>
              <a:avLst/>
              <a:gdLst>
                <a:gd name="connsiteX0" fmla="*/ 0 w 1999101"/>
                <a:gd name="connsiteY0" fmla="*/ 0 h 1999100"/>
                <a:gd name="connsiteX1" fmla="*/ 1999101 w 1999101"/>
                <a:gd name="connsiteY1" fmla="*/ 0 h 1999100"/>
                <a:gd name="connsiteX2" fmla="*/ 1999101 w 1999101"/>
                <a:gd name="connsiteY2" fmla="*/ 1999100 h 1999100"/>
                <a:gd name="connsiteX3" fmla="*/ 0 w 1999101"/>
                <a:gd name="connsiteY3" fmla="*/ 1999100 h 1999100"/>
              </a:gdLst>
              <a:ahLst/>
              <a:cxnLst>
                <a:cxn ang="0">
                  <a:pos x="connsiteX0" y="connsiteY0"/>
                </a:cxn>
                <a:cxn ang="0">
                  <a:pos x="connsiteX1" y="connsiteY1"/>
                </a:cxn>
                <a:cxn ang="0">
                  <a:pos x="connsiteX2" y="connsiteY2"/>
                </a:cxn>
                <a:cxn ang="0">
                  <a:pos x="connsiteX3" y="connsiteY3"/>
                </a:cxn>
              </a:cxnLst>
              <a:rect l="l" t="t" r="r" b="b"/>
              <a:pathLst>
                <a:path w="1999101" h="1999100">
                  <a:moveTo>
                    <a:pt x="0" y="0"/>
                  </a:moveTo>
                  <a:lnTo>
                    <a:pt x="1999101" y="0"/>
                  </a:lnTo>
                  <a:lnTo>
                    <a:pt x="1999101" y="1999100"/>
                  </a:lnTo>
                  <a:lnTo>
                    <a:pt x="0" y="1999100"/>
                  </a:lnTo>
                  <a:close/>
                </a:path>
              </a:pathLst>
            </a:custGeom>
            <a:noFill/>
            <a:extLst>
              <a:ext uri="{909E8E84-426E-40DD-AFC4-6F175D3DCCD1}">
                <a14:hiddenFill xmlns:a14="http://schemas.microsoft.com/office/drawing/2010/main">
                  <a:solidFill>
                    <a:srgbClr val="FFFFFF"/>
                  </a:solidFill>
                </a14:hiddenFill>
              </a:ext>
            </a:extLst>
          </p:spPr>
        </p:pic>
      </p:grpSp>
      <p:pic>
        <p:nvPicPr>
          <p:cNvPr id="17" name="Picture 16" descr="A close-up of a logo&#10;&#10;AI-generated content may be incorrect.">
            <a:extLst>
              <a:ext uri="{FF2B5EF4-FFF2-40B4-BE49-F238E27FC236}">
                <a16:creationId xmlns:a16="http://schemas.microsoft.com/office/drawing/2014/main" id="{06152CD5-CC7E-7CEE-F2E9-7B0E8132032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096071" y="1832938"/>
            <a:ext cx="2595001" cy="1124038"/>
          </a:xfrm>
          <a:prstGeom prst="rect">
            <a:avLst/>
          </a:prstGeom>
        </p:spPr>
      </p:pic>
      <p:pic>
        <p:nvPicPr>
          <p:cNvPr id="19" name="Picture 18" descr="A close-up of a logo&#10;&#10;AI-generated content may be incorrect.">
            <a:extLst>
              <a:ext uri="{FF2B5EF4-FFF2-40B4-BE49-F238E27FC236}">
                <a16:creationId xmlns:a16="http://schemas.microsoft.com/office/drawing/2014/main" id="{85114817-84AA-5863-6A43-06DDACF4F77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827509" y="1832938"/>
            <a:ext cx="2595001" cy="1124038"/>
          </a:xfrm>
          <a:prstGeom prst="rect">
            <a:avLst/>
          </a:prstGeom>
        </p:spPr>
      </p:pic>
      <p:sp>
        <p:nvSpPr>
          <p:cNvPr id="22" name="Freeform: Shape 150">
            <a:extLst>
              <a:ext uri="{FF2B5EF4-FFF2-40B4-BE49-F238E27FC236}">
                <a16:creationId xmlns:a16="http://schemas.microsoft.com/office/drawing/2014/main" id="{0731CCC2-5F56-9E06-3FBC-F4010F3D7106}"/>
              </a:ext>
            </a:extLst>
          </p:cNvPr>
          <p:cNvSpPr/>
          <p:nvPr/>
        </p:nvSpPr>
        <p:spPr>
          <a:xfrm flipH="1">
            <a:off x="8754762" y="1540321"/>
            <a:ext cx="1197518" cy="208243"/>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25" name="Freeform: Shape 147">
            <a:extLst>
              <a:ext uri="{FF2B5EF4-FFF2-40B4-BE49-F238E27FC236}">
                <a16:creationId xmlns:a16="http://schemas.microsoft.com/office/drawing/2014/main" id="{E9E171D7-E717-F01B-8515-796094E2E19F}"/>
              </a:ext>
            </a:extLst>
          </p:cNvPr>
          <p:cNvSpPr/>
          <p:nvPr/>
        </p:nvSpPr>
        <p:spPr>
          <a:xfrm flipH="1">
            <a:off x="229367" y="1554601"/>
            <a:ext cx="3009135" cy="202497"/>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27" name="Freeform: Shape 150">
            <a:extLst>
              <a:ext uri="{FF2B5EF4-FFF2-40B4-BE49-F238E27FC236}">
                <a16:creationId xmlns:a16="http://schemas.microsoft.com/office/drawing/2014/main" id="{918B0068-11EB-7F33-7E8E-FE045DE0F946}"/>
              </a:ext>
            </a:extLst>
          </p:cNvPr>
          <p:cNvSpPr/>
          <p:nvPr/>
        </p:nvSpPr>
        <p:spPr>
          <a:xfrm>
            <a:off x="11132783" y="3956305"/>
            <a:ext cx="580655" cy="221354"/>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sp>
        <p:nvSpPr>
          <p:cNvPr id="28" name="Freeform: Shape 150">
            <a:extLst>
              <a:ext uri="{FF2B5EF4-FFF2-40B4-BE49-F238E27FC236}">
                <a16:creationId xmlns:a16="http://schemas.microsoft.com/office/drawing/2014/main" id="{1E80F8B3-8745-3D06-9BE5-403F80F4B218}"/>
              </a:ext>
            </a:extLst>
          </p:cNvPr>
          <p:cNvSpPr/>
          <p:nvPr/>
        </p:nvSpPr>
        <p:spPr>
          <a:xfrm flipH="1">
            <a:off x="9287130" y="3953872"/>
            <a:ext cx="580655" cy="221354"/>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cxnSp>
        <p:nvCxnSpPr>
          <p:cNvPr id="30" name="Straight Connector 29">
            <a:extLst>
              <a:ext uri="{FF2B5EF4-FFF2-40B4-BE49-F238E27FC236}">
                <a16:creationId xmlns:a16="http://schemas.microsoft.com/office/drawing/2014/main" id="{8F44BFC4-EC54-31E6-B181-AF34D214C7D1}"/>
              </a:ext>
            </a:extLst>
          </p:cNvPr>
          <p:cNvCxnSpPr/>
          <p:nvPr/>
        </p:nvCxnSpPr>
        <p:spPr>
          <a:xfrm>
            <a:off x="3051760" y="4227331"/>
            <a:ext cx="0" cy="19213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34AF54-3327-B61C-BD3A-4246167DEB16}"/>
              </a:ext>
            </a:extLst>
          </p:cNvPr>
          <p:cNvCxnSpPr/>
          <p:nvPr/>
        </p:nvCxnSpPr>
        <p:spPr>
          <a:xfrm>
            <a:off x="5776433" y="4250686"/>
            <a:ext cx="0" cy="19213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4AE2CDA-548B-735F-CC19-7DE0B1C3BE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9981" y="1212941"/>
            <a:ext cx="659335" cy="659335"/>
          </a:xfrm>
          <a:prstGeom prst="rect">
            <a:avLst/>
          </a:prstGeom>
        </p:spPr>
      </p:pic>
      <p:sp>
        <p:nvSpPr>
          <p:cNvPr id="34" name="Freeform: Shape 150">
            <a:extLst>
              <a:ext uri="{FF2B5EF4-FFF2-40B4-BE49-F238E27FC236}">
                <a16:creationId xmlns:a16="http://schemas.microsoft.com/office/drawing/2014/main" id="{310FDE55-5372-7664-8133-823ED8FA3A8E}"/>
              </a:ext>
            </a:extLst>
          </p:cNvPr>
          <p:cNvSpPr/>
          <p:nvPr/>
        </p:nvSpPr>
        <p:spPr>
          <a:xfrm>
            <a:off x="10793966" y="1531142"/>
            <a:ext cx="1197518" cy="221353"/>
          </a:xfrm>
          <a:custGeom>
            <a:avLst/>
            <a:gdLst>
              <a:gd name="connsiteX0" fmla="*/ 0 w 3669174"/>
              <a:gd name="connsiteY0" fmla="*/ 0 h 231494"/>
              <a:gd name="connsiteX1" fmla="*/ 3669174 w 3669174"/>
              <a:gd name="connsiteY1" fmla="*/ 0 h 231494"/>
              <a:gd name="connsiteX2" fmla="*/ 3669174 w 3669174"/>
              <a:gd name="connsiteY2" fmla="*/ 231494 h 231494"/>
            </a:gdLst>
            <a:ahLst/>
            <a:cxnLst>
              <a:cxn ang="0">
                <a:pos x="connsiteX0" y="connsiteY0"/>
              </a:cxn>
              <a:cxn ang="0">
                <a:pos x="connsiteX1" y="connsiteY1"/>
              </a:cxn>
              <a:cxn ang="0">
                <a:pos x="connsiteX2" y="connsiteY2"/>
              </a:cxn>
            </a:cxnLst>
            <a:rect l="l" t="t" r="r" b="b"/>
            <a:pathLst>
              <a:path w="3669174" h="231494">
                <a:moveTo>
                  <a:pt x="0" y="0"/>
                </a:moveTo>
                <a:lnTo>
                  <a:pt x="3669174" y="0"/>
                </a:lnTo>
                <a:lnTo>
                  <a:pt x="3669174" y="231494"/>
                </a:lnTo>
              </a:path>
            </a:pathLst>
          </a:cu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sym typeface="Aptos" panose="020B0004020202020204" pitchFamily="34" charset="0"/>
            </a:endParaRPr>
          </a:p>
        </p:txBody>
      </p:sp>
      <p:pic>
        <p:nvPicPr>
          <p:cNvPr id="39" name="Picture 38" descr="A blue and black logo&#10;&#10;AI-generated content may be incorrect.">
            <a:extLst>
              <a:ext uri="{FF2B5EF4-FFF2-40B4-BE49-F238E27FC236}">
                <a16:creationId xmlns:a16="http://schemas.microsoft.com/office/drawing/2014/main" id="{6F877984-58F8-9238-3E8E-0ABA97A9828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961895" y="3782920"/>
            <a:ext cx="1106660" cy="356898"/>
          </a:xfrm>
          <a:prstGeom prst="rect">
            <a:avLst/>
          </a:prstGeom>
        </p:spPr>
      </p:pic>
      <p:pic>
        <p:nvPicPr>
          <p:cNvPr id="9" name="Picture 8" descr="A blue and white rectangular background with text&#10;&#10;AI-generated content may be incorrect.">
            <a:extLst>
              <a:ext uri="{FF2B5EF4-FFF2-40B4-BE49-F238E27FC236}">
                <a16:creationId xmlns:a16="http://schemas.microsoft.com/office/drawing/2014/main" id="{A98A9152-DBB5-63EA-55E8-4AF05AC273E3}"/>
              </a:ext>
            </a:extLst>
          </p:cNvPr>
          <p:cNvPicPr>
            <a:picLocks noChangeAspect="1"/>
          </p:cNvPicPr>
          <p:nvPr/>
        </p:nvPicPr>
        <p:blipFill>
          <a:blip r:embed="rId16"/>
          <a:stretch>
            <a:fillRect/>
          </a:stretch>
        </p:blipFill>
        <p:spPr>
          <a:xfrm>
            <a:off x="369080" y="1832939"/>
            <a:ext cx="2590554" cy="1124037"/>
          </a:xfrm>
          <a:prstGeom prst="rect">
            <a:avLst/>
          </a:prstGeom>
        </p:spPr>
      </p:pic>
    </p:spTree>
    <p:extLst>
      <p:ext uri="{BB962C8B-B14F-4D97-AF65-F5344CB8AC3E}">
        <p14:creationId xmlns:p14="http://schemas.microsoft.com/office/powerpoint/2010/main" val="77066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6" y="4967781"/>
            <a:ext cx="4065973" cy="1535837"/>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11" name="Rectangle 10"/>
          <p:cNvSpPr/>
          <p:nvPr/>
        </p:nvSpPr>
        <p:spPr>
          <a:xfrm>
            <a:off x="4083643" y="4967781"/>
            <a:ext cx="4065973" cy="1535837"/>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12" name="Rectangle 11"/>
          <p:cNvSpPr/>
          <p:nvPr/>
        </p:nvSpPr>
        <p:spPr>
          <a:xfrm>
            <a:off x="8167375" y="4967781"/>
            <a:ext cx="4065973" cy="1535837"/>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2" name="Title 1"/>
          <p:cNvSpPr>
            <a:spLocks noGrp="1"/>
          </p:cNvSpPr>
          <p:nvPr>
            <p:ph type="title"/>
          </p:nvPr>
        </p:nvSpPr>
        <p:spPr/>
        <p:txBody>
          <a:bodyPr/>
          <a:lstStyle/>
          <a:p>
            <a:r>
              <a:rPr lang="en-US" err="1"/>
              <a:t>Ascendion</a:t>
            </a:r>
            <a:r>
              <a:rPr lang="en-US"/>
              <a:t> Takes Gold as 2025 AI Service Provider of the Year!</a:t>
            </a:r>
          </a:p>
        </p:txBody>
      </p:sp>
      <p:sp>
        <p:nvSpPr>
          <p:cNvPr id="3" name="TextBox 2"/>
          <p:cNvSpPr txBox="1"/>
          <p:nvPr/>
        </p:nvSpPr>
        <p:spPr>
          <a:xfrm>
            <a:off x="892827" y="5380898"/>
            <a:ext cx="228014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Driving real business impact with </a:t>
            </a:r>
            <a:r>
              <a:rPr kumimoji="0" lang="en-US" sz="1400" b="1"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rPr>
              <a:t>AI innovation</a:t>
            </a:r>
            <a:r>
              <a:rPr kumimoji="0" lang="en-US" sz="1400" b="0"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rPr>
              <a:t> </a:t>
            </a:r>
          </a:p>
        </p:txBody>
      </p:sp>
      <p:sp>
        <p:nvSpPr>
          <p:cNvPr id="4" name="Title 1"/>
          <p:cNvSpPr txBox="1">
            <a:spLocks/>
          </p:cNvSpPr>
          <p:nvPr/>
        </p:nvSpPr>
        <p:spPr>
          <a:xfrm>
            <a:off x="2056406" y="4367493"/>
            <a:ext cx="7178693" cy="506346"/>
          </a:xfrm>
          <a:prstGeom prst="rect">
            <a:avLst/>
          </a:prstGeom>
        </p:spPr>
        <p:txBody>
          <a:bodyPr vert="horz" lIns="0" tIns="0" rIns="0" bIns="0" rtlCol="0" anchor="t">
            <a:noAutofit/>
          </a:bodyPr>
          <a:lstStyle>
            <a:lvl1pPr algn="l" defTabSz="914400" rtl="0" eaLnBrk="1" latinLnBrk="0" hangingPunct="1">
              <a:lnSpc>
                <a:spcPct val="100000"/>
              </a:lnSpc>
              <a:spcBef>
                <a:spcPct val="0"/>
              </a:spcBef>
              <a:spcAft>
                <a:spcPts val="600"/>
              </a:spcAft>
              <a:buNone/>
              <a:defRPr sz="3200" b="0" i="0" kern="1200">
                <a:solidFill>
                  <a:schemeClr val="tx1"/>
                </a:solidFill>
                <a:latin typeface="PP Neue Machina Plain" pitchFamily="2" charset="77"/>
                <a:ea typeface="+mj-ea"/>
                <a:cs typeface="+mj-cs"/>
              </a:defRPr>
            </a:lvl1pPr>
          </a:lstStyle>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err="1">
                <a:ln>
                  <a:noFill/>
                </a:ln>
                <a:solidFill>
                  <a:srgbClr val="000000"/>
                </a:solidFill>
                <a:effectLst/>
                <a:uLnTx/>
                <a:uFillTx/>
                <a:latin typeface="PP Neue Machina Plain Ultrabold" pitchFamily="2" charset="0"/>
                <a:ea typeface="+mj-ea"/>
                <a:cs typeface="+mj-cs"/>
              </a:rPr>
              <a:t>Globee</a:t>
            </a:r>
            <a:r>
              <a:rPr kumimoji="0" lang="en-US" sz="2800" b="1" i="0" u="none" strike="noStrike" kern="1200" cap="none" spc="0" normalizeH="0" baseline="0" noProof="0">
                <a:ln>
                  <a:noFill/>
                </a:ln>
                <a:solidFill>
                  <a:srgbClr val="000000"/>
                </a:solidFill>
                <a:effectLst/>
                <a:uLnTx/>
                <a:uFillTx/>
                <a:latin typeface="PP Neue Machina Plain Ultrabold" pitchFamily="2" charset="0"/>
                <a:ea typeface="+mj-ea"/>
                <a:cs typeface="+mj-cs"/>
              </a:rPr>
              <a:t>® Awards 2025 Gold Winner</a:t>
            </a:r>
            <a:endParaRPr kumimoji="0" lang="en-US" sz="2800" b="0" i="0" u="none" strike="noStrike" kern="1200" cap="none" spc="0" normalizeH="0" baseline="0" noProof="0">
              <a:ln>
                <a:noFill/>
              </a:ln>
              <a:solidFill>
                <a:srgbClr val="000000"/>
              </a:solidFill>
              <a:effectLst/>
              <a:uLnTx/>
              <a:uFillTx/>
              <a:latin typeface="PP Neue Machina Plain Ultrabold" pitchFamily="2" charset="0"/>
              <a:ea typeface="+mj-ea"/>
              <a:cs typeface="+mj-cs"/>
            </a:endParaRPr>
          </a:p>
        </p:txBody>
      </p:sp>
      <p:sp>
        <p:nvSpPr>
          <p:cNvPr id="5" name="TextBox 4"/>
          <p:cNvSpPr txBox="1"/>
          <p:nvPr/>
        </p:nvSpPr>
        <p:spPr>
          <a:xfrm>
            <a:off x="4985433" y="5380898"/>
            <a:ext cx="226239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Transforming enterprises through </a:t>
            </a:r>
            <a:r>
              <a:rPr kumimoji="0" lang="en-US" sz="1400" b="1"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rPr>
              <a:t>AAVA™ platform</a:t>
            </a:r>
            <a:endParaRPr kumimoji="0" lang="en-US" sz="1400" b="0"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endParaRPr>
          </a:p>
        </p:txBody>
      </p:sp>
      <p:sp>
        <p:nvSpPr>
          <p:cNvPr id="6" name="TextBox 5"/>
          <p:cNvSpPr txBox="1"/>
          <p:nvPr/>
        </p:nvSpPr>
        <p:spPr>
          <a:xfrm>
            <a:off x="9179714" y="5368871"/>
            <a:ext cx="204129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Revolutionizing software with </a:t>
            </a:r>
            <a:r>
              <a:rPr kumimoji="0" lang="en-US" sz="1400" b="1" i="0" u="none" strike="noStrike" kern="1200" cap="none" spc="0" normalizeH="0" baseline="0" noProof="0">
                <a:ln>
                  <a:noFill/>
                </a:ln>
                <a:solidFill>
                  <a:srgbClr val="000000">
                    <a:lumMod val="95000"/>
                    <a:lumOff val="5000"/>
                  </a:srgbClr>
                </a:solidFill>
                <a:effectLst/>
                <a:uLnTx/>
                <a:uFillTx/>
                <a:latin typeface="Century Gothic" panose="020B0502020202020204" pitchFamily="34" charset="0"/>
                <a:ea typeface="+mn-ea"/>
                <a:cs typeface="+mn-cs"/>
              </a:rPr>
              <a:t>Agentic AI</a:t>
            </a:r>
            <a:endParaRPr kumimoji="0" lang="en-US" sz="1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854" y="1604602"/>
            <a:ext cx="2648871" cy="2648871"/>
          </a:xfrm>
          <a:prstGeom prst="rect">
            <a:avLst/>
          </a:prstGeom>
          <a:ln w="38100">
            <a:solidFill>
              <a:schemeClr val="accent5">
                <a:lumMod val="20000"/>
                <a:lumOff val="80000"/>
              </a:schemeClr>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138" y="1604602"/>
            <a:ext cx="2648871" cy="2648871"/>
          </a:xfrm>
          <a:prstGeom prst="rect">
            <a:avLst/>
          </a:prstGeom>
          <a:ln w="38100">
            <a:solidFill>
              <a:schemeClr val="accent5">
                <a:lumMod val="20000"/>
                <a:lumOff val="80000"/>
              </a:schemeClr>
            </a:solidFill>
          </a:ln>
        </p:spPr>
      </p:pic>
      <p:sp>
        <p:nvSpPr>
          <p:cNvPr id="15" name="Rectangle 14"/>
          <p:cNvSpPr/>
          <p:nvPr/>
        </p:nvSpPr>
        <p:spPr>
          <a:xfrm>
            <a:off x="701302" y="5206221"/>
            <a:ext cx="2663196" cy="1088019"/>
          </a:xfrm>
          <a:prstGeom prst="rect">
            <a:avLst/>
          </a:prstGeom>
          <a:noFill/>
          <a:ln w="3175">
            <a:solidFill>
              <a:srgbClr val="EAD477"/>
            </a:soli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17" name="Rectangle 16"/>
          <p:cNvSpPr/>
          <p:nvPr/>
        </p:nvSpPr>
        <p:spPr>
          <a:xfrm>
            <a:off x="4785031" y="5206221"/>
            <a:ext cx="2663196" cy="1088019"/>
          </a:xfrm>
          <a:prstGeom prst="rect">
            <a:avLst/>
          </a:prstGeom>
          <a:noFill/>
          <a:ln w="3175">
            <a:solidFill>
              <a:srgbClr val="EAD477"/>
            </a:soli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18" name="Rectangle 17"/>
          <p:cNvSpPr/>
          <p:nvPr/>
        </p:nvSpPr>
        <p:spPr>
          <a:xfrm>
            <a:off x="8868763" y="5206221"/>
            <a:ext cx="2663196" cy="1088019"/>
          </a:xfrm>
          <a:prstGeom prst="rect">
            <a:avLst/>
          </a:prstGeom>
          <a:noFill/>
          <a:ln w="3175">
            <a:solidFill>
              <a:srgbClr val="EAD477"/>
            </a:soli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spTree>
    <p:extLst>
      <p:ext uri="{BB962C8B-B14F-4D97-AF65-F5344CB8AC3E}">
        <p14:creationId xmlns:p14="http://schemas.microsoft.com/office/powerpoint/2010/main" val="999315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85E9E-F89A-9D78-A6CC-A1D5F7AE0878}"/>
              </a:ext>
            </a:extLst>
          </p:cNvPr>
          <p:cNvSpPr>
            <a:spLocks noGrp="1"/>
          </p:cNvSpPr>
          <p:nvPr>
            <p:ph type="title"/>
          </p:nvPr>
        </p:nvSpPr>
        <p:spPr>
          <a:xfrm>
            <a:off x="555625" y="225659"/>
            <a:ext cx="11120438" cy="923456"/>
          </a:xfrm>
        </p:spPr>
        <p:txBody>
          <a:bodyPr>
            <a:normAutofit/>
          </a:bodyPr>
          <a:lstStyle/>
          <a:p>
            <a:r>
              <a:rPr lang="en-US"/>
              <a:t>Leaders Are Wrestling With Three Challenges</a:t>
            </a:r>
          </a:p>
        </p:txBody>
      </p:sp>
      <p:sp>
        <p:nvSpPr>
          <p:cNvPr id="3" name="Content Placeholder 2">
            <a:extLst>
              <a:ext uri="{FF2B5EF4-FFF2-40B4-BE49-F238E27FC236}">
                <a16:creationId xmlns:a16="http://schemas.microsoft.com/office/drawing/2014/main" id="{58D69236-F976-3DCA-84FD-3418A7B3CEB9}"/>
              </a:ext>
            </a:extLst>
          </p:cNvPr>
          <p:cNvSpPr>
            <a:spLocks noGrp="1"/>
          </p:cNvSpPr>
          <p:nvPr>
            <p:ph sz="quarter" idx="15"/>
          </p:nvPr>
        </p:nvSpPr>
        <p:spPr/>
        <p:txBody>
          <a:bodyPr/>
          <a:lstStyle/>
          <a:p>
            <a:endParaRPr lang="en-US"/>
          </a:p>
        </p:txBody>
      </p:sp>
      <p:graphicFrame>
        <p:nvGraphicFramePr>
          <p:cNvPr id="8" name="Table 7">
            <a:extLst>
              <a:ext uri="{FF2B5EF4-FFF2-40B4-BE49-F238E27FC236}">
                <a16:creationId xmlns:a16="http://schemas.microsoft.com/office/drawing/2014/main" id="{4D0AA567-C6CD-2EA7-4BAA-40404BE45811}"/>
              </a:ext>
            </a:extLst>
          </p:cNvPr>
          <p:cNvGraphicFramePr>
            <a:graphicFrameLocks noGrp="1"/>
          </p:cNvGraphicFramePr>
          <p:nvPr>
            <p:extLst>
              <p:ext uri="{D42A27DB-BD31-4B8C-83A1-F6EECF244321}">
                <p14:modId xmlns:p14="http://schemas.microsoft.com/office/powerpoint/2010/main" val="2801485223"/>
              </p:ext>
            </p:extLst>
          </p:nvPr>
        </p:nvGraphicFramePr>
        <p:xfrm>
          <a:off x="535781" y="915995"/>
          <a:ext cx="11120438" cy="5362885"/>
        </p:xfrm>
        <a:graphic>
          <a:graphicData uri="http://schemas.openxmlformats.org/drawingml/2006/table">
            <a:tbl>
              <a:tblPr firstRow="1" bandRow="1">
                <a:tableStyleId>{5C22544A-7EE6-4342-B048-85BDC9FD1C3A}</a:tableStyleId>
              </a:tblPr>
              <a:tblGrid>
                <a:gridCol w="1834171">
                  <a:extLst>
                    <a:ext uri="{9D8B030D-6E8A-4147-A177-3AD203B41FA5}">
                      <a16:colId xmlns:a16="http://schemas.microsoft.com/office/drawing/2014/main" val="605026829"/>
                    </a:ext>
                  </a:extLst>
                </a:gridCol>
                <a:gridCol w="3573545">
                  <a:extLst>
                    <a:ext uri="{9D8B030D-6E8A-4147-A177-3AD203B41FA5}">
                      <a16:colId xmlns:a16="http://schemas.microsoft.com/office/drawing/2014/main" val="3646451127"/>
                    </a:ext>
                  </a:extLst>
                </a:gridCol>
                <a:gridCol w="5712722">
                  <a:extLst>
                    <a:ext uri="{9D8B030D-6E8A-4147-A177-3AD203B41FA5}">
                      <a16:colId xmlns:a16="http://schemas.microsoft.com/office/drawing/2014/main" val="1192661435"/>
                    </a:ext>
                  </a:extLst>
                </a:gridCol>
              </a:tblGrid>
              <a:tr h="392940">
                <a:tc>
                  <a:txBody>
                    <a:bodyPr/>
                    <a:lstStyle/>
                    <a:p>
                      <a:pPr algn="l">
                        <a:lnSpc>
                          <a:spcPct val="100000"/>
                        </a:lnSpc>
                      </a:pPr>
                      <a:endParaRPr lang="en-US" sz="1800" b="0" i="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l">
                        <a:lnSpc>
                          <a:spcPct val="100000"/>
                        </a:lnSpc>
                      </a:pPr>
                      <a:r>
                        <a:rPr lang="en-US" sz="1800" b="0" i="0">
                          <a:solidFill>
                            <a:schemeClr val="bg1"/>
                          </a:solidFill>
                          <a:latin typeface="Verdana" panose="020B0604030504040204" pitchFamily="34" charset="0"/>
                          <a:ea typeface="Verdana" panose="020B0604030504040204" pitchFamily="34" charset="0"/>
                          <a:cs typeface="Verdana" panose="020B0604030504040204" pitchFamily="34" charset="0"/>
                        </a:rPr>
                        <a:t>Leader are facing …</a:t>
                      </a:r>
                    </a:p>
                  </a:txBody>
                  <a:tcPr anchor="ctr"/>
                </a:tc>
                <a:tc>
                  <a:txBody>
                    <a:bodyPr/>
                    <a:lstStyle/>
                    <a:p>
                      <a:pPr algn="l">
                        <a:lnSpc>
                          <a:spcPct val="100000"/>
                        </a:lnSpc>
                      </a:pPr>
                      <a:r>
                        <a:rPr lang="en-US" sz="1800" b="0" i="0">
                          <a:solidFill>
                            <a:schemeClr val="bg1"/>
                          </a:solidFill>
                          <a:latin typeface="Verdana" panose="020B0604030504040204" pitchFamily="34" charset="0"/>
                          <a:ea typeface="Verdana" panose="020B0604030504040204" pitchFamily="34" charset="0"/>
                          <a:cs typeface="Verdana" panose="020B0604030504040204" pitchFamily="34" charset="0"/>
                        </a:rPr>
                        <a:t>… The Ascendion “Antidote”</a:t>
                      </a:r>
                    </a:p>
                  </a:txBody>
                  <a:tcPr anchor="ctr"/>
                </a:tc>
                <a:extLst>
                  <a:ext uri="{0D108BD9-81ED-4DB2-BD59-A6C34878D82A}">
                    <a16:rowId xmlns:a16="http://schemas.microsoft.com/office/drawing/2014/main" val="1654076320"/>
                  </a:ext>
                </a:extLst>
              </a:tr>
              <a:tr h="1259561">
                <a:tc>
                  <a:txBody>
                    <a:bodyPr/>
                    <a:lstStyle/>
                    <a:p>
                      <a:pPr algn="l">
                        <a:lnSpc>
                          <a:spcPct val="100000"/>
                        </a:lnSpc>
                      </a:pPr>
                      <a:r>
                        <a:rPr lang="en-US" sz="1800" b="0" i="0" kern="1200">
                          <a:solidFill>
                            <a:schemeClr val="accent1"/>
                          </a:solidFill>
                          <a:effectLst/>
                          <a:latin typeface="Verdana" panose="020B0604030504040204" pitchFamily="34" charset="0"/>
                          <a:ea typeface="Verdana" panose="020B0604030504040204" pitchFamily="34" charset="0"/>
                          <a:cs typeface="Verdana" panose="020B0604030504040204" pitchFamily="34" charset="0"/>
                        </a:rPr>
                        <a:t>Crisis of trust</a:t>
                      </a:r>
                      <a:endParaRPr lang="en-US" sz="1800" b="0" i="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of transparency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of proven capability</a:t>
                      </a:r>
                    </a:p>
                  </a:txBody>
                  <a:tcPr anchor="ctr"/>
                </a:tc>
                <a:tc>
                  <a:txBody>
                    <a:bodyPr/>
                    <a:lstStyle/>
                    <a:p>
                      <a:pPr algn="l">
                        <a:lnSpc>
                          <a:spcPct val="100000"/>
                        </a:lnSpc>
                      </a:pPr>
                      <a:r>
                        <a:rPr lang="en-US" sz="1700" b="0" i="0">
                          <a:latin typeface="Verdana" panose="020B0604030504040204" pitchFamily="34" charset="0"/>
                          <a:ea typeface="Verdana" panose="020B0604030504040204" pitchFamily="34" charset="0"/>
                          <a:cs typeface="Verdana" panose="020B0604030504040204" pitchFamily="34" charset="0"/>
                        </a:rPr>
                        <a:t>Our </a:t>
                      </a:r>
                      <a:r>
                        <a:rPr lang="en-US" sz="1700" b="0" i="0" err="1">
                          <a:latin typeface="Verdana" panose="020B0604030504040204" pitchFamily="34" charset="0"/>
                          <a:ea typeface="Verdana" panose="020B0604030504040204" pitchFamily="34" charset="0"/>
                          <a:cs typeface="Verdana" panose="020B0604030504040204" pitchFamily="34" charset="0"/>
                        </a:rPr>
                        <a:t>genAI</a:t>
                      </a:r>
                      <a:r>
                        <a:rPr lang="en-US" sz="1700" b="0" i="0">
                          <a:latin typeface="Verdana" panose="020B0604030504040204" pitchFamily="34" charset="0"/>
                          <a:ea typeface="Verdana" panose="020B0604030504040204" pitchFamily="34" charset="0"/>
                          <a:cs typeface="Verdana" panose="020B0604030504040204" pitchFamily="34" charset="0"/>
                        </a:rPr>
                        <a:t> platforms, methods, and culture</a:t>
                      </a:r>
                    </a:p>
                    <a:p>
                      <a:pPr algn="l">
                        <a:lnSpc>
                          <a:spcPct val="100000"/>
                        </a:lnSpc>
                      </a:pPr>
                      <a:endParaRPr lang="en-US" sz="1700" b="0" i="0">
                        <a:latin typeface="Verdana" panose="020B0604030504040204" pitchFamily="34" charset="0"/>
                        <a:ea typeface="Verdana" panose="020B0604030504040204" pitchFamily="34" charset="0"/>
                        <a:cs typeface="Verdana" panose="020B0604030504040204" pitchFamily="34" charset="0"/>
                      </a:endParaRPr>
                    </a:p>
                    <a:p>
                      <a:pPr algn="l">
                        <a:lnSpc>
                          <a:spcPct val="100000"/>
                        </a:lnSpc>
                      </a:pPr>
                      <a:r>
                        <a:rPr lang="en-US" sz="1700" b="0" i="0">
                          <a:latin typeface="Verdana" panose="020B0604030504040204" pitchFamily="34" charset="0"/>
                          <a:ea typeface="Verdana" panose="020B0604030504040204" pitchFamily="34" charset="0"/>
                          <a:cs typeface="Verdana" panose="020B0604030504040204" pitchFamily="34" charset="0"/>
                        </a:rPr>
                        <a:t>Modern delivery capability (e.g., Circles, IP, cases, market validation)</a:t>
                      </a:r>
                    </a:p>
                  </a:txBody>
                  <a:tcPr anchor="ctr"/>
                </a:tc>
                <a:extLst>
                  <a:ext uri="{0D108BD9-81ED-4DB2-BD59-A6C34878D82A}">
                    <a16:rowId xmlns:a16="http://schemas.microsoft.com/office/drawing/2014/main" val="354532215"/>
                  </a:ext>
                </a:extLst>
              </a:tr>
              <a:tr h="1460774">
                <a:tc>
                  <a:txBody>
                    <a:bodyPr/>
                    <a:lstStyle/>
                    <a:p>
                      <a:pPr algn="l">
                        <a:lnSpc>
                          <a:spcPct val="100000"/>
                        </a:lnSpc>
                      </a:pPr>
                      <a:r>
                        <a:rPr lang="en-US" sz="1800" b="0" i="0">
                          <a:solidFill>
                            <a:schemeClr val="accent1"/>
                          </a:solidFill>
                          <a:latin typeface="Verdana" panose="020B0604030504040204" pitchFamily="34" charset="0"/>
                          <a:ea typeface="Verdana" panose="020B0604030504040204" pitchFamily="34" charset="0"/>
                          <a:cs typeface="Verdana" panose="020B0604030504040204" pitchFamily="34" charset="0"/>
                        </a:rPr>
                        <a:t>Crisis of speed</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of velocity in the engineering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talent velocity</a:t>
                      </a:r>
                    </a:p>
                  </a:txBody>
                  <a:tcPr anchor="ctr"/>
                </a:tc>
                <a:tc>
                  <a:txBody>
                    <a:bodyPr/>
                    <a:lstStyle/>
                    <a:p>
                      <a:pPr algn="l">
                        <a:lnSpc>
                          <a:spcPct val="100000"/>
                        </a:lnSpc>
                      </a:pPr>
                      <a:r>
                        <a:rPr lang="en-US" sz="1700" b="0" i="0">
                          <a:latin typeface="Verdana" panose="020B0604030504040204" pitchFamily="34" charset="0"/>
                          <a:ea typeface="Verdana" panose="020B0604030504040204" pitchFamily="34" charset="0"/>
                          <a:cs typeface="Verdana" panose="020B0604030504040204" pitchFamily="34" charset="0"/>
                        </a:rPr>
                        <a:t>For Engineering: </a:t>
                      </a:r>
                      <a:r>
                        <a:rPr kumimoji="0" lang="en-US" sz="1800" b="0" i="0" u="none" strike="noStrike" kern="1200" cap="none" spc="0" normalizeH="0" baseline="0" noProof="0">
                          <a:ln>
                            <a:noFill/>
                          </a:ln>
                          <a:solidFill>
                            <a:srgbClr val="000000"/>
                          </a:solidFill>
                          <a:effectLst/>
                          <a:uLnTx/>
                          <a:uFillTx/>
                          <a:latin typeface="+mn-lt"/>
                          <a:ea typeface="Verdana" panose="020B0604030504040204" pitchFamily="34" charset="0"/>
                          <a:cs typeface="Verdana" panose="020B0604030504040204" pitchFamily="34" charset="0"/>
                          <a:sym typeface="Aptos" panose="020B0004020202020204" pitchFamily="34" charset="0"/>
                        </a:rPr>
                        <a:t>AAVA™</a:t>
                      </a:r>
                      <a:r>
                        <a:rPr lang="en-US" sz="1700" b="0" i="0">
                          <a:latin typeface="Verdana" panose="020B0604030504040204" pitchFamily="34" charset="0"/>
                          <a:ea typeface="Verdana" panose="020B0604030504040204" pitchFamily="34" charset="0"/>
                          <a:cs typeface="Verdana" panose="020B0604030504040204" pitchFamily="34" charset="0"/>
                        </a:rPr>
                        <a:t> (with agents enhancing specific workflows), methods and processes </a:t>
                      </a:r>
                    </a:p>
                    <a:p>
                      <a:pPr algn="l">
                        <a:lnSpc>
                          <a:spcPct val="100000"/>
                        </a:lnSpc>
                      </a:pPr>
                      <a:endParaRPr lang="en-US" sz="1700" b="0" i="0">
                        <a:latin typeface="Verdana" panose="020B0604030504040204" pitchFamily="34" charset="0"/>
                        <a:ea typeface="Verdana" panose="020B0604030504040204" pitchFamily="34" charset="0"/>
                        <a:cs typeface="Verdana" panose="020B0604030504040204" pitchFamily="34" charset="0"/>
                      </a:endParaRPr>
                    </a:p>
                    <a:p>
                      <a:pPr algn="l">
                        <a:lnSpc>
                          <a:spcPct val="100000"/>
                        </a:lnSpc>
                      </a:pPr>
                      <a:r>
                        <a:rPr lang="en-US" sz="1700" b="0" i="0">
                          <a:latin typeface="Verdana" panose="020B0604030504040204" pitchFamily="34" charset="0"/>
                          <a:ea typeface="Verdana" panose="020B0604030504040204" pitchFamily="34" charset="0"/>
                          <a:cs typeface="Verdana" panose="020B0604030504040204" pitchFamily="34" charset="0"/>
                        </a:rPr>
                        <a:t>For Talent: Velocity and quality from Metal, data, processes, workforce development</a:t>
                      </a:r>
                    </a:p>
                  </a:txBody>
                  <a:tcPr anchor="ctr"/>
                </a:tc>
                <a:extLst>
                  <a:ext uri="{0D108BD9-81ED-4DB2-BD59-A6C34878D82A}">
                    <a16:rowId xmlns:a16="http://schemas.microsoft.com/office/drawing/2014/main" val="3667976981"/>
                  </a:ext>
                </a:extLst>
              </a:tr>
              <a:tr h="2249610">
                <a:tc>
                  <a:txBody>
                    <a:bodyPr/>
                    <a:lstStyle/>
                    <a:p>
                      <a:pPr algn="l">
                        <a:lnSpc>
                          <a:spcPct val="100000"/>
                        </a:lnSpc>
                      </a:pPr>
                      <a:r>
                        <a:rPr lang="en-US" sz="1800" b="0" i="0">
                          <a:solidFill>
                            <a:schemeClr val="accent1"/>
                          </a:solidFill>
                          <a:latin typeface="Verdana" panose="020B0604030504040204" pitchFamily="34" charset="0"/>
                          <a:ea typeface="Verdana" panose="020B0604030504040204" pitchFamily="34" charset="0"/>
                          <a:cs typeface="Verdana" panose="020B0604030504040204" pitchFamily="34" charset="0"/>
                        </a:rPr>
                        <a:t>Crisis of Capital</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Tech debt “eating” innovation investment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a:solidFill>
                            <a:schemeClr val="dk1"/>
                          </a:solidFill>
                          <a:latin typeface="Verdana" panose="020B0604030504040204" pitchFamily="34" charset="0"/>
                          <a:ea typeface="Verdana" panose="020B0604030504040204" pitchFamily="34" charset="0"/>
                          <a:cs typeface="Verdana" panose="020B0604030504040204" pitchFamily="34" charset="0"/>
                        </a:rPr>
                        <a:t>Lack of options to reduce and share innovation risk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i="0">
                          <a:latin typeface="Verdana" panose="020B0604030504040204" pitchFamily="34" charset="0"/>
                          <a:ea typeface="Verdana" panose="020B0604030504040204" pitchFamily="34" charset="0"/>
                          <a:cs typeface="Verdana" panose="020B0604030504040204" pitchFamily="34" charset="0"/>
                        </a:rPr>
                        <a:t>AI Arbitrage reduces technical debt and frees up capital for innovation and growth!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b="0" i="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i="0">
                          <a:latin typeface="Verdana" panose="020B0604030504040204" pitchFamily="34" charset="0"/>
                          <a:ea typeface="Verdana" panose="020B0604030504040204" pitchFamily="34" charset="0"/>
                          <a:cs typeface="Verdana" panose="020B0604030504040204" pitchFamily="34" charset="0"/>
                        </a:rPr>
                        <a:t>Flexible shared risk commercial options with "skin in the game"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b="0" i="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i="0">
                          <a:latin typeface="Verdana" panose="020B0604030504040204" pitchFamily="34" charset="0"/>
                          <a:ea typeface="Verdana" panose="020B0604030504040204" pitchFamily="34" charset="0"/>
                          <a:cs typeface="Verdana" panose="020B0604030504040204" pitchFamily="34" charset="0"/>
                        </a:rPr>
                        <a:t>For Talent enhancement of more junior engineers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00" b="0" i="0">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107709387"/>
                  </a:ext>
                </a:extLst>
              </a:tr>
            </a:tbl>
          </a:graphicData>
        </a:graphic>
      </p:graphicFrame>
    </p:spTree>
    <p:extLst>
      <p:ext uri="{BB962C8B-B14F-4D97-AF65-F5344CB8AC3E}">
        <p14:creationId xmlns:p14="http://schemas.microsoft.com/office/powerpoint/2010/main" val="2252046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28FCCC-9260-41B7-86B8-CEBB7CE012B3}"/>
              </a:ext>
            </a:extLst>
          </p:cNvPr>
          <p:cNvSpPr>
            <a:spLocks noGrp="1"/>
          </p:cNvSpPr>
          <p:nvPr>
            <p:ph sz="half" idx="1"/>
          </p:nvPr>
        </p:nvSpPr>
        <p:spPr>
          <a:xfrm>
            <a:off x="4654178" y="4540805"/>
            <a:ext cx="6946407" cy="1811998"/>
          </a:xfrm>
          <a:solidFill>
            <a:schemeClr val="accent4">
              <a:lumMod val="20000"/>
              <a:lumOff val="80000"/>
            </a:schemeClr>
          </a:solidFill>
        </p:spPr>
        <p:txBody>
          <a:bodyPr>
            <a:normAutofit fontScale="92500"/>
          </a:bodyPr>
          <a:lstStyle/>
          <a:p>
            <a:pPr marL="285750" indent="-285750">
              <a:buFont typeface="Arial" panose="020B0604020202020204" pitchFamily="34" charset="0"/>
              <a:buChar char="•"/>
            </a:pPr>
            <a:r>
              <a:rPr lang="en-US" sz="1600"/>
              <a:t>We are moving WORK to SOFTWARE – </a:t>
            </a:r>
            <a:r>
              <a:rPr kumimoji="0" lang="en-US" sz="16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endParaRPr lang="en-US" sz="1600"/>
          </a:p>
          <a:p>
            <a:pPr marL="285750" indent="-285750">
              <a:buFont typeface="Arial" panose="020B0604020202020204" pitchFamily="34" charset="0"/>
              <a:buChar char="•"/>
            </a:pPr>
            <a:r>
              <a:rPr lang="en-US" sz="1600"/>
              <a:t>The new name of the game is productivity via ENHANCED humans</a:t>
            </a:r>
          </a:p>
          <a:p>
            <a:pPr marL="285750" indent="-285750">
              <a:buFont typeface="Arial" panose="020B0604020202020204" pitchFamily="34" charset="0"/>
              <a:buChar char="•"/>
            </a:pPr>
            <a:r>
              <a:rPr lang="en-US" sz="1600"/>
              <a:t>We are now offering TWO commercial models</a:t>
            </a:r>
          </a:p>
          <a:p>
            <a:pPr marL="800100" lvl="1" indent="-342900">
              <a:buFont typeface="+mj-lt"/>
              <a:buAutoNum type="arabicPeriod"/>
            </a:pPr>
            <a:r>
              <a:rPr lang="en-US" sz="1400"/>
              <a:t>Heritage</a:t>
            </a:r>
          </a:p>
          <a:p>
            <a:pPr marL="800100" lvl="1" indent="-342900">
              <a:buFont typeface="+mj-lt"/>
              <a:buAutoNum type="arabicPeriod"/>
            </a:pPr>
            <a:r>
              <a:rPr kumimoji="0" lang="en-US" sz="14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r>
              <a:rPr lang="en-US" sz="1400"/>
              <a:t> based</a:t>
            </a:r>
          </a:p>
        </p:txBody>
      </p:sp>
      <p:sp>
        <p:nvSpPr>
          <p:cNvPr id="3" name="Title 2">
            <a:extLst>
              <a:ext uri="{FF2B5EF4-FFF2-40B4-BE49-F238E27FC236}">
                <a16:creationId xmlns:a16="http://schemas.microsoft.com/office/drawing/2014/main" id="{99F1A6BD-903F-9450-33F7-8FE89D05E08E}"/>
              </a:ext>
            </a:extLst>
          </p:cNvPr>
          <p:cNvSpPr>
            <a:spLocks noGrp="1"/>
          </p:cNvSpPr>
          <p:nvPr>
            <p:ph type="title"/>
          </p:nvPr>
        </p:nvSpPr>
        <p:spPr>
          <a:xfrm>
            <a:off x="515938" y="258128"/>
            <a:ext cx="10382250" cy="1168400"/>
          </a:xfrm>
        </p:spPr>
        <p:txBody>
          <a:bodyPr>
            <a:normAutofit/>
          </a:bodyPr>
          <a:lstStyle/>
          <a:p>
            <a:r>
              <a:rPr lang="en-US"/>
              <a:t>AI Arbitrage Will Unlock Capital For Innovation</a:t>
            </a:r>
            <a:br>
              <a:rPr lang="en-US"/>
            </a:br>
            <a:r>
              <a:rPr lang="en-US" sz="2400" i="1"/>
              <a:t>GenAI Is “Eating” IT Services</a:t>
            </a:r>
          </a:p>
        </p:txBody>
      </p:sp>
      <p:pic>
        <p:nvPicPr>
          <p:cNvPr id="10" name="Content Placeholder 9" descr="A screenshot of a social media post&#10;&#10;Description automatically generated">
            <a:extLst>
              <a:ext uri="{FF2B5EF4-FFF2-40B4-BE49-F238E27FC236}">
                <a16:creationId xmlns:a16="http://schemas.microsoft.com/office/drawing/2014/main" id="{3D0F24AB-CF7D-9D74-968D-091460F34066}"/>
              </a:ext>
            </a:extLst>
          </p:cNvPr>
          <p:cNvPicPr>
            <a:picLocks noGrp="1" noChangeAspect="1"/>
          </p:cNvPicPr>
          <p:nvPr>
            <p:ph sz="half" idx="13"/>
          </p:nvPr>
        </p:nvPicPr>
        <p:blipFill>
          <a:blip r:embed="rId2"/>
          <a:stretch>
            <a:fillRect/>
          </a:stretch>
        </p:blipFill>
        <p:spPr>
          <a:xfrm>
            <a:off x="515938" y="1626210"/>
            <a:ext cx="3397458" cy="4351338"/>
          </a:xfrm>
          <a:ln>
            <a:solidFill>
              <a:schemeClr val="accent2"/>
            </a:solidFill>
          </a:ln>
        </p:spPr>
      </p:pic>
      <p:pic>
        <p:nvPicPr>
          <p:cNvPr id="12" name="Picture 11" descr="A graph with numbers and a bar chart&#10;&#10;Description automatically generated with medium confidence">
            <a:extLst>
              <a:ext uri="{FF2B5EF4-FFF2-40B4-BE49-F238E27FC236}">
                <a16:creationId xmlns:a16="http://schemas.microsoft.com/office/drawing/2014/main" id="{C88D6F41-BAC5-41E8-C899-7E8D2B638391}"/>
              </a:ext>
            </a:extLst>
          </p:cNvPr>
          <p:cNvPicPr>
            <a:picLocks noChangeAspect="1"/>
          </p:cNvPicPr>
          <p:nvPr/>
        </p:nvPicPr>
        <p:blipFill>
          <a:blip r:embed="rId3"/>
          <a:stretch>
            <a:fillRect/>
          </a:stretch>
        </p:blipFill>
        <p:spPr>
          <a:xfrm>
            <a:off x="4461803" y="1497038"/>
            <a:ext cx="7212352" cy="2864755"/>
          </a:xfrm>
          <a:prstGeom prst="rect">
            <a:avLst/>
          </a:prstGeom>
        </p:spPr>
      </p:pic>
      <p:sp>
        <p:nvSpPr>
          <p:cNvPr id="14" name="TextBox 13">
            <a:extLst>
              <a:ext uri="{FF2B5EF4-FFF2-40B4-BE49-F238E27FC236}">
                <a16:creationId xmlns:a16="http://schemas.microsoft.com/office/drawing/2014/main" id="{9972B536-D07A-CCC1-528D-D0BFFE448D08}"/>
              </a:ext>
            </a:extLst>
          </p:cNvPr>
          <p:cNvSpPr txBox="1"/>
          <p:nvPr/>
        </p:nvSpPr>
        <p:spPr>
          <a:xfrm>
            <a:off x="756920" y="6033428"/>
            <a:ext cx="3611880" cy="430887"/>
          </a:xfrm>
          <a:prstGeom prst="rect">
            <a:avLst/>
          </a:prstGeom>
          <a:noFill/>
        </p:spPr>
        <p:txBody>
          <a:bodyPr wrap="square">
            <a:spAutoFit/>
          </a:bodyPr>
          <a:lstStyle/>
          <a:p>
            <a:r>
              <a:rPr lang="en-US" sz="1050">
                <a:hlinkClick r:id="rId4"/>
              </a:rPr>
              <a:t>https://www.forbes.com/sites/forbestechcouncil/2024/01/09/ai-arbitrage-is-the-next-frontier-of-value-creation/</a:t>
            </a:r>
            <a:endParaRPr lang="en-US" sz="1050"/>
          </a:p>
        </p:txBody>
      </p:sp>
    </p:spTree>
    <p:extLst>
      <p:ext uri="{BB962C8B-B14F-4D97-AF65-F5344CB8AC3E}">
        <p14:creationId xmlns:p14="http://schemas.microsoft.com/office/powerpoint/2010/main" val="3378917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BBE1B4-C9EB-7677-E546-0A1D6B5DBF26}"/>
              </a:ext>
            </a:extLst>
          </p:cNvPr>
          <p:cNvSpPr>
            <a:spLocks noGrp="1"/>
          </p:cNvSpPr>
          <p:nvPr>
            <p:ph type="title"/>
          </p:nvPr>
        </p:nvSpPr>
        <p:spPr>
          <a:xfrm>
            <a:off x="515937" y="298693"/>
            <a:ext cx="10401444" cy="1001190"/>
          </a:xfrm>
        </p:spPr>
        <p:txBody>
          <a:bodyPr>
            <a:normAutofit fontScale="90000"/>
          </a:bodyPr>
          <a:lstStyle/>
          <a:p>
            <a:r>
              <a:rPr lang="en-US" altLang="en-US"/>
              <a:t>Engineering</a:t>
            </a:r>
            <a:r>
              <a:rPr lang="en-US" altLang="en-US" baseline="30000"/>
              <a:t>AI</a:t>
            </a:r>
            <a:r>
              <a:rPr lang="en-US" altLang="en-US"/>
              <a:t> Is Shifting The Services Demand Curve</a:t>
            </a:r>
            <a:br>
              <a:rPr lang="en-US" altLang="en-US"/>
            </a:br>
            <a:r>
              <a:rPr lang="en-US" altLang="en-US"/>
              <a:t>And Ascendion Can Be Ahead Of The Wave </a:t>
            </a:r>
            <a:br>
              <a:rPr lang="en-US" altLang="en-US"/>
            </a:br>
            <a:endParaRPr lang="en-US"/>
          </a:p>
        </p:txBody>
      </p:sp>
      <p:sp>
        <p:nvSpPr>
          <p:cNvPr id="17" name="Content Placeholder 7">
            <a:extLst>
              <a:ext uri="{FF2B5EF4-FFF2-40B4-BE49-F238E27FC236}">
                <a16:creationId xmlns:a16="http://schemas.microsoft.com/office/drawing/2014/main" id="{1C6305BC-1067-766F-E01D-853009074F4D}"/>
              </a:ext>
            </a:extLst>
          </p:cNvPr>
          <p:cNvSpPr>
            <a:spLocks noGrp="1"/>
          </p:cNvSpPr>
          <p:nvPr>
            <p:ph idx="1"/>
          </p:nvPr>
        </p:nvSpPr>
        <p:spPr>
          <a:xfrm>
            <a:off x="515937" y="1488141"/>
            <a:ext cx="5368669" cy="5071166"/>
          </a:xfrm>
        </p:spPr>
        <p:txBody>
          <a:bodyPr>
            <a:normAutofit fontScale="77500" lnSpcReduction="20000"/>
          </a:bodyPr>
          <a:lstStyle/>
          <a:p>
            <a:r>
              <a:rPr lang="en-US"/>
              <a:t>Gen AI is giving us our Y2K imperative </a:t>
            </a:r>
          </a:p>
          <a:p>
            <a:r>
              <a:rPr lang="en-US"/>
              <a:t>Without Engineering</a:t>
            </a:r>
            <a:r>
              <a:rPr lang="en-US" baseline="30000"/>
              <a:t>AI</a:t>
            </a:r>
            <a:r>
              <a:rPr lang="en-US"/>
              <a:t>, these imperatives would be too expensive and risky</a:t>
            </a:r>
          </a:p>
          <a:p>
            <a:pPr lvl="1"/>
            <a:r>
              <a:rPr lang="en-US"/>
              <a:t>Legacy modernization</a:t>
            </a:r>
          </a:p>
          <a:p>
            <a:pPr lvl="2"/>
            <a:r>
              <a:rPr lang="en-US"/>
              <a:t>Now it’s FEASIBLE with AI Arbitrage</a:t>
            </a:r>
          </a:p>
          <a:p>
            <a:pPr lvl="1"/>
            <a:r>
              <a:rPr lang="en-US"/>
              <a:t>Application management and support </a:t>
            </a:r>
          </a:p>
          <a:p>
            <a:pPr lvl="1"/>
            <a:r>
              <a:rPr lang="en-US"/>
              <a:t>Quality Engineering </a:t>
            </a:r>
          </a:p>
          <a:p>
            <a:pPr lvl="2"/>
            <a:r>
              <a:rPr lang="en-US"/>
              <a:t>Engineering</a:t>
            </a:r>
            <a:r>
              <a:rPr lang="en-US" baseline="30000"/>
              <a:t>AI</a:t>
            </a:r>
            <a:r>
              <a:rPr lang="en-US"/>
              <a:t> we can do it differently </a:t>
            </a:r>
          </a:p>
          <a:p>
            <a:pPr lvl="1"/>
            <a:r>
              <a:rPr lang="en-US"/>
              <a:t>Data Modernization </a:t>
            </a:r>
          </a:p>
          <a:p>
            <a:pPr lvl="2"/>
            <a:r>
              <a:rPr lang="en-US"/>
              <a:t>Unlocking the business value of modern data faster, while reducing legacy costs </a:t>
            </a:r>
          </a:p>
          <a:p>
            <a:r>
              <a:rPr lang="en-US"/>
              <a:t>This is our revolution </a:t>
            </a:r>
          </a:p>
          <a:p>
            <a:endParaRPr lang="en-US" altLang="en-US"/>
          </a:p>
        </p:txBody>
      </p:sp>
      <p:sp>
        <p:nvSpPr>
          <p:cNvPr id="7" name="Content Placeholder 2">
            <a:extLst>
              <a:ext uri="{FF2B5EF4-FFF2-40B4-BE49-F238E27FC236}">
                <a16:creationId xmlns:a16="http://schemas.microsoft.com/office/drawing/2014/main" id="{3A09A09D-ADCB-4AC0-C06B-460247B18BF6}"/>
              </a:ext>
            </a:extLst>
          </p:cNvPr>
          <p:cNvSpPr txBox="1">
            <a:spLocks/>
          </p:cNvSpPr>
          <p:nvPr/>
        </p:nvSpPr>
        <p:spPr>
          <a:xfrm>
            <a:off x="4389133" y="270681"/>
            <a:ext cx="4754869" cy="1485550"/>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marR="0" lvl="0" indent="0" algn="ctr" defTabSz="914400" rtl="0" eaLnBrk="0" fontAlgn="base" latinLnBrk="0" hangingPunct="0">
              <a:lnSpc>
                <a:spcPts val="1800"/>
              </a:lnSpc>
              <a:spcBef>
                <a:spcPts val="0"/>
              </a:spcBef>
              <a:spcAft>
                <a:spcPts val="2000"/>
              </a:spcAft>
              <a:buClrTx/>
              <a:buSzTx/>
              <a:buFont typeface="Arial" panose="020B0604020202020204" pitchFamily="34" charset="0"/>
              <a:buNone/>
              <a:tabLst/>
              <a:defRPr/>
            </a:pPr>
            <a:endParaRPr kumimoji="0" lang="en-US" sz="1200" u="none" strike="noStrike" kern="1200" cap="none" spc="200" normalizeH="0" baseline="0" noProof="0">
              <a:ln>
                <a:noFill/>
              </a:ln>
              <a:solidFill>
                <a:srgbClr val="000000"/>
              </a:solidFill>
              <a:effectLst/>
              <a:uLnTx/>
              <a:uFillTx/>
              <a:latin typeface="Aptos" panose="020B0004020202020204" pitchFamily="34" charset="0"/>
              <a:ea typeface="Geneva" pitchFamily="-127" charset="-128"/>
              <a:cs typeface="Arial"/>
            </a:endParaRPr>
          </a:p>
        </p:txBody>
      </p:sp>
      <p:sp>
        <p:nvSpPr>
          <p:cNvPr id="9" name="Content Placeholder 2">
            <a:extLst>
              <a:ext uri="{FF2B5EF4-FFF2-40B4-BE49-F238E27FC236}">
                <a16:creationId xmlns:a16="http://schemas.microsoft.com/office/drawing/2014/main" id="{17D682C0-D380-4675-E495-261CA19E394A}"/>
              </a:ext>
            </a:extLst>
          </p:cNvPr>
          <p:cNvSpPr txBox="1">
            <a:spLocks/>
          </p:cNvSpPr>
          <p:nvPr/>
        </p:nvSpPr>
        <p:spPr>
          <a:xfrm>
            <a:off x="4572000" y="664902"/>
            <a:ext cx="4511754" cy="1795348"/>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marR="0" lvl="0" indent="0" algn="l" defTabSz="1219109" rtl="0" eaLnBrk="0" fontAlgn="base" latinLnBrk="0" hangingPunct="0">
              <a:lnSpc>
                <a:spcPct val="100000"/>
              </a:lnSpc>
              <a:spcBef>
                <a:spcPts val="2000"/>
              </a:spcBef>
              <a:spcAft>
                <a:spcPct val="0"/>
              </a:spcAft>
              <a:buClrTx/>
              <a:buSzTx/>
              <a:buFont typeface="Arial" panose="020B0604020202020204" pitchFamily="34" charset="0"/>
              <a:buNone/>
              <a:tabLst/>
              <a:defRPr sz="1400">
                <a:latin typeface="Arial"/>
                <a:ea typeface="Arial"/>
                <a:cs typeface="Arial"/>
                <a:sym typeface="Arial"/>
              </a:defRPr>
            </a:pPr>
            <a:endParaRPr kumimoji="0" lang="en-US" sz="800" u="none" strike="noStrike" kern="1200" cap="none" spc="200" normalizeH="0" baseline="0" noProof="0">
              <a:ln>
                <a:noFill/>
              </a:ln>
              <a:solidFill>
                <a:srgbClr val="000000"/>
              </a:solidFill>
              <a:effectLst/>
              <a:uLnTx/>
              <a:uFillTx/>
              <a:latin typeface="Aptos" panose="020B0004020202020204" pitchFamily="34" charset="0"/>
              <a:ea typeface="Geneva" pitchFamily="-127" charset="-128"/>
              <a:cs typeface="Arial"/>
              <a:sym typeface="Arial"/>
            </a:endParaRPr>
          </a:p>
        </p:txBody>
      </p:sp>
      <p:sp>
        <p:nvSpPr>
          <p:cNvPr id="10" name="Content Placeholder 2">
            <a:extLst>
              <a:ext uri="{FF2B5EF4-FFF2-40B4-BE49-F238E27FC236}">
                <a16:creationId xmlns:a16="http://schemas.microsoft.com/office/drawing/2014/main" id="{5961F4D2-D00C-9677-6F5E-77EE7A578700}"/>
              </a:ext>
            </a:extLst>
          </p:cNvPr>
          <p:cNvSpPr txBox="1">
            <a:spLocks/>
          </p:cNvSpPr>
          <p:nvPr/>
        </p:nvSpPr>
        <p:spPr>
          <a:xfrm>
            <a:off x="4130754" y="2033271"/>
            <a:ext cx="4872948" cy="1210756"/>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marR="0" lvl="0" indent="0" algn="l" defTabSz="914400" rtl="0" eaLnBrk="0" fontAlgn="base" latinLnBrk="0" hangingPunct="0">
              <a:lnSpc>
                <a:spcPts val="1800"/>
              </a:lnSpc>
              <a:spcBef>
                <a:spcPts val="0"/>
              </a:spcBef>
              <a:spcAft>
                <a:spcPts val="600"/>
              </a:spcAft>
              <a:buClrTx/>
              <a:buSzTx/>
              <a:buFont typeface="Arial" panose="020B0604020202020204" pitchFamily="34" charset="0"/>
              <a:buNone/>
              <a:tabLst/>
              <a:defRPr/>
            </a:pPr>
            <a:endParaRPr kumimoji="0" lang="en-US" sz="1200" u="none" strike="noStrike" kern="1200" cap="none" spc="200" normalizeH="0" baseline="0" noProof="0">
              <a:ln>
                <a:noFill/>
              </a:ln>
              <a:solidFill>
                <a:srgbClr val="000000"/>
              </a:solidFill>
              <a:effectLst/>
              <a:uLnTx/>
              <a:uFillTx/>
              <a:latin typeface="Aptos" panose="020B0004020202020204" pitchFamily="34" charset="0"/>
              <a:ea typeface="Geneva" pitchFamily="-127" charset="-128"/>
              <a:cs typeface="Arial"/>
            </a:endParaRPr>
          </a:p>
        </p:txBody>
      </p:sp>
      <p:grpSp>
        <p:nvGrpSpPr>
          <p:cNvPr id="4" name="Group 3">
            <a:extLst>
              <a:ext uri="{FF2B5EF4-FFF2-40B4-BE49-F238E27FC236}">
                <a16:creationId xmlns:a16="http://schemas.microsoft.com/office/drawing/2014/main" id="{F9BFAE4E-D46B-C613-3D08-2C9C3BC272D5}"/>
              </a:ext>
            </a:extLst>
          </p:cNvPr>
          <p:cNvGrpSpPr/>
          <p:nvPr/>
        </p:nvGrpSpPr>
        <p:grpSpPr>
          <a:xfrm>
            <a:off x="7185439" y="2033272"/>
            <a:ext cx="4601800" cy="3173997"/>
            <a:chOff x="401348" y="3080086"/>
            <a:chExt cx="4815477" cy="3338551"/>
          </a:xfrm>
        </p:grpSpPr>
        <p:sp>
          <p:nvSpPr>
            <p:cNvPr id="2" name="Rectangle 1">
              <a:extLst>
                <a:ext uri="{FF2B5EF4-FFF2-40B4-BE49-F238E27FC236}">
                  <a16:creationId xmlns:a16="http://schemas.microsoft.com/office/drawing/2014/main" id="{4A9E84B5-C427-0E4C-4835-528B7FF68F8D}"/>
                </a:ext>
              </a:extLst>
            </p:cNvPr>
            <p:cNvSpPr/>
            <p:nvPr/>
          </p:nvSpPr>
          <p:spPr>
            <a:xfrm>
              <a:off x="4505625" y="3080086"/>
              <a:ext cx="711200" cy="773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3" name="Rectangle 2">
              <a:extLst>
                <a:ext uri="{FF2B5EF4-FFF2-40B4-BE49-F238E27FC236}">
                  <a16:creationId xmlns:a16="http://schemas.microsoft.com/office/drawing/2014/main" id="{47FD4A5D-3CAD-5FBB-9031-E347D2CC941E}"/>
                </a:ext>
              </a:extLst>
            </p:cNvPr>
            <p:cNvSpPr/>
            <p:nvPr/>
          </p:nvSpPr>
          <p:spPr>
            <a:xfrm>
              <a:off x="401348" y="5645525"/>
              <a:ext cx="711200" cy="773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grpSp>
      <p:pic>
        <p:nvPicPr>
          <p:cNvPr id="14" name="Picture 13" descr="A person holding a light bulb&#10;&#10;Description automatically generated">
            <a:extLst>
              <a:ext uri="{FF2B5EF4-FFF2-40B4-BE49-F238E27FC236}">
                <a16:creationId xmlns:a16="http://schemas.microsoft.com/office/drawing/2014/main" id="{EDE4988D-1EC4-719A-0338-D30374E86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027" y="2161945"/>
            <a:ext cx="4362035" cy="2908023"/>
          </a:xfrm>
          <a:prstGeom prst="rect">
            <a:avLst/>
          </a:prstGeom>
        </p:spPr>
      </p:pic>
    </p:spTree>
    <p:extLst>
      <p:ext uri="{BB962C8B-B14F-4D97-AF65-F5344CB8AC3E}">
        <p14:creationId xmlns:p14="http://schemas.microsoft.com/office/powerpoint/2010/main" val="1818287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B8AF-A716-3FAD-5104-BD08E80FACA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F4D4C7E-3792-809B-682F-6B74AB6824D8}"/>
              </a:ext>
            </a:extLst>
          </p:cNvPr>
          <p:cNvSpPr>
            <a:spLocks noGrp="1"/>
          </p:cNvSpPr>
          <p:nvPr>
            <p:ph type="title"/>
          </p:nvPr>
        </p:nvSpPr>
        <p:spPr/>
        <p:txBody>
          <a:bodyPr>
            <a:normAutofit/>
          </a:bodyPr>
          <a:lstStyle/>
          <a:p>
            <a:r>
              <a:rPr lang="en-US" altLang="en-US"/>
              <a:t>Software Engineering to the POWER of AI</a:t>
            </a:r>
            <a:endParaRPr lang="en-US"/>
          </a:p>
        </p:txBody>
      </p:sp>
      <p:sp>
        <p:nvSpPr>
          <p:cNvPr id="17" name="Content Placeholder 7">
            <a:extLst>
              <a:ext uri="{FF2B5EF4-FFF2-40B4-BE49-F238E27FC236}">
                <a16:creationId xmlns:a16="http://schemas.microsoft.com/office/drawing/2014/main" id="{B5756D19-DFBA-6DFC-D8E8-E0211DA1E913}"/>
              </a:ext>
            </a:extLst>
          </p:cNvPr>
          <p:cNvSpPr>
            <a:spLocks noGrp="1"/>
          </p:cNvSpPr>
          <p:nvPr>
            <p:ph idx="1"/>
          </p:nvPr>
        </p:nvSpPr>
        <p:spPr>
          <a:xfrm>
            <a:off x="4775201" y="1317813"/>
            <a:ext cx="6608628" cy="5144412"/>
          </a:xfrm>
        </p:spPr>
        <p:txBody>
          <a:bodyPr>
            <a:normAutofit fontScale="77500" lnSpcReduction="20000"/>
          </a:bodyPr>
          <a:lstStyle/>
          <a:p>
            <a:r>
              <a:rPr lang="en-US"/>
              <a:t>One of the largest global pure-play software engineering companies</a:t>
            </a:r>
          </a:p>
          <a:p>
            <a:r>
              <a:rPr lang="en-US" altLang="en-US"/>
              <a:t>Allies to &gt;400 of the best brands in the world, serving more than a third of the Fortune 500</a:t>
            </a:r>
          </a:p>
          <a:p>
            <a:r>
              <a:rPr lang="en-US" altLang="en-US"/>
              <a:t>+11,000+ Ascenders // 40 offices in globally // 10  global delivery hubs // 4 AI Studios</a:t>
            </a:r>
          </a:p>
          <a:p>
            <a:r>
              <a:rPr lang="en-US" altLang="en-US"/>
              <a:t>New commercial models with AI Arbitrage priced in (to free up technical debt and fuel innovation)</a:t>
            </a:r>
          </a:p>
          <a:p>
            <a:r>
              <a:rPr lang="en-US" altLang="en-US"/>
              <a:t>Our two booster rockets:</a:t>
            </a:r>
          </a:p>
          <a:p>
            <a:pPr lvl="1"/>
            <a:r>
              <a:rPr lang="en-US" altLang="en-US"/>
              <a:t>Ascendion </a:t>
            </a:r>
            <a:r>
              <a:rPr kumimoji="0" lang="en-US" sz="2400" b="0" i="0" u="none" strike="noStrike" kern="1200" cap="none" spc="0" normalizeH="0" baseline="0" noProof="0">
                <a:ln>
                  <a:noFill/>
                </a:ln>
                <a:effectLst/>
                <a:uLnTx/>
                <a:uFillTx/>
                <a:latin typeface="Verdana"/>
                <a:ea typeface="Verdana" panose="020B0604030504040204" pitchFamily="34" charset="0"/>
                <a:cs typeface="Verdana" panose="020B0604030504040204" pitchFamily="34" charset="0"/>
                <a:sym typeface="Aptos" panose="020B0004020202020204" pitchFamily="34" charset="0"/>
              </a:rPr>
              <a:t>AAVA™ </a:t>
            </a:r>
            <a:r>
              <a:rPr lang="en-US" altLang="en-US"/>
              <a:t>uses AI to improve engineering  quality, transparency, and velocity</a:t>
            </a:r>
          </a:p>
          <a:p>
            <a:pPr lvl="1"/>
            <a:r>
              <a:rPr lang="en-US" altLang="en-US"/>
              <a:t>Our unique digital talent model significantly reduces time to talent value</a:t>
            </a:r>
          </a:p>
          <a:p>
            <a:endParaRPr lang="en-US" altLang="en-US"/>
          </a:p>
        </p:txBody>
      </p:sp>
      <p:sp>
        <p:nvSpPr>
          <p:cNvPr id="9" name="Content Placeholder 2">
            <a:extLst>
              <a:ext uri="{FF2B5EF4-FFF2-40B4-BE49-F238E27FC236}">
                <a16:creationId xmlns:a16="http://schemas.microsoft.com/office/drawing/2014/main" id="{E48D7A95-4653-F74B-1223-B1CBE1CEE446}"/>
              </a:ext>
            </a:extLst>
          </p:cNvPr>
          <p:cNvSpPr txBox="1">
            <a:spLocks/>
          </p:cNvSpPr>
          <p:nvPr/>
        </p:nvSpPr>
        <p:spPr>
          <a:xfrm>
            <a:off x="4572000" y="664902"/>
            <a:ext cx="4511754" cy="1795348"/>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indent="0" defTabSz="1219109">
              <a:spcBef>
                <a:spcPts val="2000"/>
              </a:spcBef>
              <a:buNone/>
              <a:defRPr sz="1400">
                <a:latin typeface="Arial"/>
                <a:ea typeface="Arial"/>
                <a:cs typeface="Arial"/>
                <a:sym typeface="Arial"/>
              </a:defRPr>
            </a:pPr>
            <a:endParaRPr lang="en-US" sz="800" spc="200">
              <a:solidFill>
                <a:schemeClr val="bg1"/>
              </a:solidFill>
              <a:latin typeface="Aptos" panose="020B0004020202020204" pitchFamily="34" charset="0"/>
              <a:ea typeface="Geneva" pitchFamily="-127" charset="-128"/>
              <a:cs typeface="Arial"/>
            </a:endParaRPr>
          </a:p>
        </p:txBody>
      </p:sp>
      <p:sp>
        <p:nvSpPr>
          <p:cNvPr id="10" name="Content Placeholder 2">
            <a:extLst>
              <a:ext uri="{FF2B5EF4-FFF2-40B4-BE49-F238E27FC236}">
                <a16:creationId xmlns:a16="http://schemas.microsoft.com/office/drawing/2014/main" id="{96E36728-687A-BD1E-0DBB-4AF09B566749}"/>
              </a:ext>
            </a:extLst>
          </p:cNvPr>
          <p:cNvSpPr txBox="1">
            <a:spLocks/>
          </p:cNvSpPr>
          <p:nvPr/>
        </p:nvSpPr>
        <p:spPr>
          <a:xfrm>
            <a:off x="4130754" y="2033271"/>
            <a:ext cx="4872948" cy="1210756"/>
          </a:xfrm>
          <a:prstGeom prst="rect">
            <a:avLst/>
          </a:prstGeom>
        </p:spPr>
        <p:txBody>
          <a:bodyPr lIns="0" tIns="0" rIns="0" bIns="0"/>
          <a:lstStyle>
            <a:lvl1pPr marL="1746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1pPr>
            <a:lvl2pPr marL="517525"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2pPr>
            <a:lvl3pPr marL="8588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3pPr>
            <a:lvl4pPr marL="1201738"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4pPr>
            <a:lvl5pPr marL="1543050" indent="-174625" algn="l" rtl="0" eaLnBrk="0" fontAlgn="base" hangingPunct="0">
              <a:spcBef>
                <a:spcPts val="300"/>
              </a:spcBef>
              <a:spcAft>
                <a:spcPct val="0"/>
              </a:spcAft>
              <a:buFont typeface="Arial" panose="020B0604020202020204" pitchFamily="34" charset="0"/>
              <a:buChar char="•"/>
              <a:defRPr>
                <a:solidFill>
                  <a:srgbClr val="41444E"/>
                </a:solidFill>
                <a:latin typeface="Arial Narrow"/>
                <a:ea typeface="Geneva" charset="0"/>
                <a:cs typeface="Arial Narrow"/>
              </a:defRPr>
            </a:lvl5pPr>
            <a:lvl6pPr marL="20002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6pPr>
            <a:lvl7pPr marL="24574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7pPr>
            <a:lvl8pPr marL="29146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8pPr>
            <a:lvl9pPr marL="3371850" indent="-174625" algn="l" rtl="0" eaLnBrk="1" fontAlgn="base" hangingPunct="1">
              <a:spcBef>
                <a:spcPct val="55000"/>
              </a:spcBef>
              <a:spcAft>
                <a:spcPct val="0"/>
              </a:spcAft>
              <a:buFont typeface="Times" pitchFamily="24" charset="0"/>
              <a:buChar char="•"/>
              <a:defRPr sz="1600">
                <a:solidFill>
                  <a:schemeClr val="tx1"/>
                </a:solidFill>
                <a:latin typeface="+mn-lt"/>
                <a:ea typeface="+mn-ea"/>
                <a:cs typeface="+mn-cs"/>
              </a:defRPr>
            </a:lvl9pPr>
          </a:lstStyle>
          <a:p>
            <a:pPr marL="0" indent="0">
              <a:lnSpc>
                <a:spcPts val="1800"/>
              </a:lnSpc>
              <a:spcBef>
                <a:spcPts val="0"/>
              </a:spcBef>
              <a:spcAft>
                <a:spcPts val="600"/>
              </a:spcAft>
              <a:buNone/>
              <a:defRPr/>
            </a:pPr>
            <a:endParaRPr lang="en-US" sz="1200" spc="200">
              <a:solidFill>
                <a:schemeClr val="bg1"/>
              </a:solidFill>
              <a:latin typeface="Aptos" panose="020B0004020202020204" pitchFamily="34" charset="0"/>
              <a:ea typeface="Geneva" pitchFamily="-127" charset="-128"/>
              <a:cs typeface="Arial"/>
            </a:endParaRPr>
          </a:p>
        </p:txBody>
      </p:sp>
      <p:grpSp>
        <p:nvGrpSpPr>
          <p:cNvPr id="4" name="Group 3">
            <a:extLst>
              <a:ext uri="{FF2B5EF4-FFF2-40B4-BE49-F238E27FC236}">
                <a16:creationId xmlns:a16="http://schemas.microsoft.com/office/drawing/2014/main" id="{1479CA2A-8659-4916-7282-C8F79562DA16}"/>
              </a:ext>
            </a:extLst>
          </p:cNvPr>
          <p:cNvGrpSpPr/>
          <p:nvPr/>
        </p:nvGrpSpPr>
        <p:grpSpPr>
          <a:xfrm>
            <a:off x="652121" y="1785257"/>
            <a:ext cx="3127934" cy="3701145"/>
            <a:chOff x="401348" y="1775829"/>
            <a:chExt cx="3903571" cy="4642808"/>
          </a:xfrm>
        </p:grpSpPr>
        <p:sp>
          <p:nvSpPr>
            <p:cNvPr id="2" name="Rectangle 1">
              <a:extLst>
                <a:ext uri="{FF2B5EF4-FFF2-40B4-BE49-F238E27FC236}">
                  <a16:creationId xmlns:a16="http://schemas.microsoft.com/office/drawing/2014/main" id="{39FE6D67-A1CC-5A43-B5E7-16B2688BA253}"/>
                </a:ext>
              </a:extLst>
            </p:cNvPr>
            <p:cNvSpPr/>
            <p:nvPr/>
          </p:nvSpPr>
          <p:spPr>
            <a:xfrm>
              <a:off x="3593719" y="1775829"/>
              <a:ext cx="711200" cy="7731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 name="Rectangle 2">
              <a:extLst>
                <a:ext uri="{FF2B5EF4-FFF2-40B4-BE49-F238E27FC236}">
                  <a16:creationId xmlns:a16="http://schemas.microsoft.com/office/drawing/2014/main" id="{C2269750-A02C-7C73-DC01-DF1369D65CFD}"/>
                </a:ext>
              </a:extLst>
            </p:cNvPr>
            <p:cNvSpPr/>
            <p:nvPr/>
          </p:nvSpPr>
          <p:spPr>
            <a:xfrm>
              <a:off x="401348" y="5645525"/>
              <a:ext cx="711200" cy="7731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pic>
        <p:nvPicPr>
          <p:cNvPr id="8" name="Picture 7">
            <a:extLst>
              <a:ext uri="{FF2B5EF4-FFF2-40B4-BE49-F238E27FC236}">
                <a16:creationId xmlns:a16="http://schemas.microsoft.com/office/drawing/2014/main" id="{4DFB322C-20BE-5379-896F-60F8854ABF9D}"/>
              </a:ext>
            </a:extLst>
          </p:cNvPr>
          <p:cNvPicPr>
            <a:picLocks noChangeAspect="1"/>
          </p:cNvPicPr>
          <p:nvPr/>
        </p:nvPicPr>
        <p:blipFill>
          <a:blip r:embed="rId2"/>
          <a:stretch>
            <a:fillRect/>
          </a:stretch>
        </p:blipFill>
        <p:spPr>
          <a:xfrm>
            <a:off x="808172" y="1902642"/>
            <a:ext cx="2862225" cy="3490300"/>
          </a:xfrm>
          <a:prstGeom prst="rect">
            <a:avLst/>
          </a:prstGeom>
        </p:spPr>
      </p:pic>
    </p:spTree>
    <p:extLst>
      <p:ext uri="{BB962C8B-B14F-4D97-AF65-F5344CB8AC3E}">
        <p14:creationId xmlns:p14="http://schemas.microsoft.com/office/powerpoint/2010/main" val="4074658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997F3-3FBA-5143-D367-617A558C0562}"/>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F9E191A5-E97A-CAF2-A209-52F1167D23FD}"/>
              </a:ext>
            </a:extLst>
          </p:cNvPr>
          <p:cNvSpPr>
            <a:spLocks noGrp="1"/>
          </p:cNvSpPr>
          <p:nvPr>
            <p:ph type="ctrTitle"/>
          </p:nvPr>
        </p:nvSpPr>
        <p:spPr>
          <a:xfrm>
            <a:off x="501650" y="1803400"/>
            <a:ext cx="5358823" cy="2170147"/>
          </a:xfrm>
        </p:spPr>
        <p:txBody>
          <a:bodyPr>
            <a:noAutofit/>
          </a:bodyPr>
          <a:lstStyle/>
          <a:p>
            <a:r>
              <a:rPr lang="en-US" sz="3600"/>
              <a:t>… AI-powered solutions don’t work “out of the box” </a:t>
            </a:r>
          </a:p>
        </p:txBody>
      </p:sp>
      <p:sp>
        <p:nvSpPr>
          <p:cNvPr id="15" name="Subtitle 14">
            <a:extLst>
              <a:ext uri="{FF2B5EF4-FFF2-40B4-BE49-F238E27FC236}">
                <a16:creationId xmlns:a16="http://schemas.microsoft.com/office/drawing/2014/main" id="{333C9CF7-9A3C-A0BC-2983-0CFA3B806530}"/>
              </a:ext>
            </a:extLst>
          </p:cNvPr>
          <p:cNvSpPr>
            <a:spLocks noGrp="1"/>
          </p:cNvSpPr>
          <p:nvPr>
            <p:ph type="subTitle" idx="1"/>
          </p:nvPr>
        </p:nvSpPr>
        <p:spPr>
          <a:xfrm>
            <a:off x="501650" y="4065623"/>
            <a:ext cx="5358824" cy="1655762"/>
          </a:xfrm>
        </p:spPr>
        <p:txBody>
          <a:bodyPr/>
          <a:lstStyle/>
          <a:p>
            <a:r>
              <a:rPr lang="en-US"/>
              <a:t>Nearly every company needs help to go the Last Mile for value</a:t>
            </a:r>
          </a:p>
        </p:txBody>
      </p:sp>
      <p:sp>
        <p:nvSpPr>
          <p:cNvPr id="9" name="Text Placeholder 8">
            <a:extLst>
              <a:ext uri="{FF2B5EF4-FFF2-40B4-BE49-F238E27FC236}">
                <a16:creationId xmlns:a16="http://schemas.microsoft.com/office/drawing/2014/main" id="{B3658FB8-F578-642E-0FD6-AF71B4CE8220}"/>
              </a:ext>
            </a:extLst>
          </p:cNvPr>
          <p:cNvSpPr>
            <a:spLocks noGrp="1"/>
          </p:cNvSpPr>
          <p:nvPr>
            <p:ph type="body" sz="quarter" idx="14"/>
          </p:nvPr>
        </p:nvSpPr>
        <p:spPr>
          <a:xfrm>
            <a:off x="501650" y="5928527"/>
            <a:ext cx="5594350" cy="259548"/>
          </a:xfrm>
        </p:spPr>
        <p:txBody>
          <a:bodyPr>
            <a:normAutofit/>
          </a:bodyPr>
          <a:lstStyle/>
          <a:p>
            <a:r>
              <a:rPr lang="en-US"/>
              <a:t>That’s where we come in! </a:t>
            </a:r>
          </a:p>
        </p:txBody>
      </p:sp>
      <p:pic>
        <p:nvPicPr>
          <p:cNvPr id="5" name="Picture Placeholder 4" descr="A close up of a device&#10;&#10;Description automatically generated">
            <a:extLst>
              <a:ext uri="{FF2B5EF4-FFF2-40B4-BE49-F238E27FC236}">
                <a16:creationId xmlns:a16="http://schemas.microsoft.com/office/drawing/2014/main" id="{75858320-CE6B-B519-6FF2-57ADDA1F4E4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4513" r="14513"/>
          <a:stretch/>
        </p:blipFill>
        <p:spPr>
          <a:xfrm>
            <a:off x="5670888" y="-9832"/>
            <a:ext cx="6530347" cy="6886306"/>
          </a:xfrm>
        </p:spPr>
      </p:pic>
    </p:spTree>
    <p:extLst>
      <p:ext uri="{BB962C8B-B14F-4D97-AF65-F5344CB8AC3E}">
        <p14:creationId xmlns:p14="http://schemas.microsoft.com/office/powerpoint/2010/main" val="2639243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D65BD-1AD1-A75E-14E5-C86A55CEC93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69DCBE6-6FE5-4F37-4573-8370545C1211}"/>
              </a:ext>
            </a:extLst>
          </p:cNvPr>
          <p:cNvSpPr>
            <a:spLocks noGrp="1"/>
          </p:cNvSpPr>
          <p:nvPr>
            <p:ph type="title"/>
          </p:nvPr>
        </p:nvSpPr>
        <p:spPr>
          <a:xfrm>
            <a:off x="515938" y="298692"/>
            <a:ext cx="11676062" cy="938437"/>
          </a:xfrm>
        </p:spPr>
        <p:txBody>
          <a:bodyPr>
            <a:normAutofit/>
          </a:bodyPr>
          <a:lstStyle/>
          <a:p>
            <a:r>
              <a:rPr lang="en-US" sz="2900"/>
              <a:t>A New Kind Of Services Company For A New Era Of Business And Technology</a:t>
            </a:r>
          </a:p>
        </p:txBody>
      </p:sp>
      <p:sp>
        <p:nvSpPr>
          <p:cNvPr id="22" name="Arc 21">
            <a:extLst>
              <a:ext uri="{FF2B5EF4-FFF2-40B4-BE49-F238E27FC236}">
                <a16:creationId xmlns:a16="http://schemas.microsoft.com/office/drawing/2014/main" id="{0D962147-2833-33F9-E883-4572BA5501ED}"/>
              </a:ext>
            </a:extLst>
          </p:cNvPr>
          <p:cNvSpPr/>
          <p:nvPr/>
        </p:nvSpPr>
        <p:spPr>
          <a:xfrm>
            <a:off x="3068839" y="2677885"/>
            <a:ext cx="2852990" cy="3211285"/>
          </a:xfrm>
          <a:prstGeom prst="arc">
            <a:avLst>
              <a:gd name="adj1" fmla="val 16200000"/>
              <a:gd name="adj2" fmla="val 5520608"/>
            </a:avLst>
          </a:prstGeom>
          <a:no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Arc 22">
            <a:extLst>
              <a:ext uri="{FF2B5EF4-FFF2-40B4-BE49-F238E27FC236}">
                <a16:creationId xmlns:a16="http://schemas.microsoft.com/office/drawing/2014/main" id="{C30708EE-7B9A-0019-D9BA-9B026328DBDA}"/>
              </a:ext>
            </a:extLst>
          </p:cNvPr>
          <p:cNvSpPr/>
          <p:nvPr/>
        </p:nvSpPr>
        <p:spPr>
          <a:xfrm rot="10800000">
            <a:off x="6470424" y="2677885"/>
            <a:ext cx="2852990" cy="3211285"/>
          </a:xfrm>
          <a:prstGeom prst="arc">
            <a:avLst>
              <a:gd name="adj1" fmla="val 16200000"/>
              <a:gd name="adj2" fmla="val 5520608"/>
            </a:avLst>
          </a:prstGeom>
          <a:no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ounded Rectangle 3">
            <a:extLst>
              <a:ext uri="{FF2B5EF4-FFF2-40B4-BE49-F238E27FC236}">
                <a16:creationId xmlns:a16="http://schemas.microsoft.com/office/drawing/2014/main" id="{460E228C-BC3C-D419-96DD-C10B7C504C6C}"/>
              </a:ext>
            </a:extLst>
          </p:cNvPr>
          <p:cNvSpPr/>
          <p:nvPr/>
        </p:nvSpPr>
        <p:spPr>
          <a:xfrm>
            <a:off x="515938" y="1611086"/>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ounded Rectangle 13">
            <a:extLst>
              <a:ext uri="{FF2B5EF4-FFF2-40B4-BE49-F238E27FC236}">
                <a16:creationId xmlns:a16="http://schemas.microsoft.com/office/drawing/2014/main" id="{FE702710-5D48-6378-50D8-B4D3054F87D5}"/>
              </a:ext>
            </a:extLst>
          </p:cNvPr>
          <p:cNvSpPr/>
          <p:nvPr/>
        </p:nvSpPr>
        <p:spPr>
          <a:xfrm>
            <a:off x="515938" y="3295365"/>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ounded Rectangle 14">
            <a:extLst>
              <a:ext uri="{FF2B5EF4-FFF2-40B4-BE49-F238E27FC236}">
                <a16:creationId xmlns:a16="http://schemas.microsoft.com/office/drawing/2014/main" id="{6693F997-7E48-32CA-8123-BCB4DE32E474}"/>
              </a:ext>
            </a:extLst>
          </p:cNvPr>
          <p:cNvSpPr/>
          <p:nvPr/>
        </p:nvSpPr>
        <p:spPr>
          <a:xfrm>
            <a:off x="515938" y="4979644"/>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ounded Rectangle 18">
            <a:extLst>
              <a:ext uri="{FF2B5EF4-FFF2-40B4-BE49-F238E27FC236}">
                <a16:creationId xmlns:a16="http://schemas.microsoft.com/office/drawing/2014/main" id="{0757000C-D391-F76C-B2C9-9D2A6E13B7E0}"/>
              </a:ext>
            </a:extLst>
          </p:cNvPr>
          <p:cNvSpPr/>
          <p:nvPr/>
        </p:nvSpPr>
        <p:spPr>
          <a:xfrm>
            <a:off x="7820253" y="1611086"/>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ounded Rectangle 19">
            <a:extLst>
              <a:ext uri="{FF2B5EF4-FFF2-40B4-BE49-F238E27FC236}">
                <a16:creationId xmlns:a16="http://schemas.microsoft.com/office/drawing/2014/main" id="{2AC4442C-D6F6-DFD8-589E-69DBF2FC039E}"/>
              </a:ext>
            </a:extLst>
          </p:cNvPr>
          <p:cNvSpPr/>
          <p:nvPr/>
        </p:nvSpPr>
        <p:spPr>
          <a:xfrm>
            <a:off x="7820253" y="3295365"/>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ounded Rectangle 20">
            <a:extLst>
              <a:ext uri="{FF2B5EF4-FFF2-40B4-BE49-F238E27FC236}">
                <a16:creationId xmlns:a16="http://schemas.microsoft.com/office/drawing/2014/main" id="{5E24DCE7-6C7A-E454-E189-9DE1F9C4E0D1}"/>
              </a:ext>
            </a:extLst>
          </p:cNvPr>
          <p:cNvSpPr/>
          <p:nvPr/>
        </p:nvSpPr>
        <p:spPr>
          <a:xfrm>
            <a:off x="7820253" y="4979644"/>
            <a:ext cx="4056062" cy="1594187"/>
          </a:xfrm>
          <a:prstGeom prst="roundRect">
            <a:avLst>
              <a:gd name="adj" fmla="val 5000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Rounded Rectangle 23">
            <a:extLst>
              <a:ext uri="{FF2B5EF4-FFF2-40B4-BE49-F238E27FC236}">
                <a16:creationId xmlns:a16="http://schemas.microsoft.com/office/drawing/2014/main" id="{FA7D814E-AC4F-72CD-6D35-9FC743C87B01}"/>
              </a:ext>
            </a:extLst>
          </p:cNvPr>
          <p:cNvSpPr/>
          <p:nvPr/>
        </p:nvSpPr>
        <p:spPr>
          <a:xfrm>
            <a:off x="4767012" y="3429182"/>
            <a:ext cx="2852990" cy="1375540"/>
          </a:xfrm>
          <a:prstGeom prst="roundRect">
            <a:avLst>
              <a:gd name="adj" fmla="val 0"/>
            </a:avLst>
          </a:prstGeom>
          <a:solidFill>
            <a:schemeClr val="bg1"/>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9" name="Group 28">
            <a:extLst>
              <a:ext uri="{FF2B5EF4-FFF2-40B4-BE49-F238E27FC236}">
                <a16:creationId xmlns:a16="http://schemas.microsoft.com/office/drawing/2014/main" id="{E383758A-2643-6BC9-3554-4596347F6B26}"/>
              </a:ext>
            </a:extLst>
          </p:cNvPr>
          <p:cNvGrpSpPr/>
          <p:nvPr/>
        </p:nvGrpSpPr>
        <p:grpSpPr>
          <a:xfrm>
            <a:off x="4527270" y="2677885"/>
            <a:ext cx="248484" cy="3189516"/>
            <a:chOff x="4527270" y="2677885"/>
            <a:chExt cx="248484" cy="3189516"/>
          </a:xfrm>
        </p:grpSpPr>
        <p:cxnSp>
          <p:nvCxnSpPr>
            <p:cNvPr id="26" name="Straight Arrow Connector 25">
              <a:extLst>
                <a:ext uri="{FF2B5EF4-FFF2-40B4-BE49-F238E27FC236}">
                  <a16:creationId xmlns:a16="http://schemas.microsoft.com/office/drawing/2014/main" id="{EB983A1F-AF65-EDFE-5DB3-4349B7EC41C8}"/>
                </a:ext>
              </a:extLst>
            </p:cNvPr>
            <p:cNvCxnSpPr>
              <a:stCxn id="14" idx="3"/>
            </p:cNvCxnSpPr>
            <p:nvPr/>
          </p:nvCxnSpPr>
          <p:spPr>
            <a:xfrm>
              <a:off x="4572000" y="4092459"/>
              <a:ext cx="203754" cy="57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36FCB7F-D151-1DA6-30A7-97C2C9BAEA3A}"/>
                </a:ext>
              </a:extLst>
            </p:cNvPr>
            <p:cNvCxnSpPr/>
            <p:nvPr/>
          </p:nvCxnSpPr>
          <p:spPr>
            <a:xfrm>
              <a:off x="4572000" y="5866831"/>
              <a:ext cx="203754" cy="57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4C6611D-DF6B-65F2-B5B5-F091FCBE6078}"/>
                </a:ext>
              </a:extLst>
            </p:cNvPr>
            <p:cNvCxnSpPr>
              <a:cxnSpLocks/>
            </p:cNvCxnSpPr>
            <p:nvPr/>
          </p:nvCxnSpPr>
          <p:spPr>
            <a:xfrm>
              <a:off x="4527270" y="2677885"/>
              <a:ext cx="142025"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AB89B901-E81A-B6E9-3131-5A0F9DA80F2A}"/>
              </a:ext>
            </a:extLst>
          </p:cNvPr>
          <p:cNvGrpSpPr/>
          <p:nvPr/>
        </p:nvGrpSpPr>
        <p:grpSpPr>
          <a:xfrm rot="10800000">
            <a:off x="7618251" y="2677886"/>
            <a:ext cx="251080" cy="3212150"/>
            <a:chOff x="4599588" y="2654681"/>
            <a:chExt cx="251080" cy="3212150"/>
          </a:xfrm>
        </p:grpSpPr>
        <p:cxnSp>
          <p:nvCxnSpPr>
            <p:cNvPr id="31" name="Straight Arrow Connector 30">
              <a:extLst>
                <a:ext uri="{FF2B5EF4-FFF2-40B4-BE49-F238E27FC236}">
                  <a16:creationId xmlns:a16="http://schemas.microsoft.com/office/drawing/2014/main" id="{029466B8-5FCE-8D5A-36D6-3FC3C8E6F575}"/>
                </a:ext>
              </a:extLst>
            </p:cNvPr>
            <p:cNvCxnSpPr/>
            <p:nvPr/>
          </p:nvCxnSpPr>
          <p:spPr>
            <a:xfrm>
              <a:off x="4646914" y="4452259"/>
              <a:ext cx="203754" cy="57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03B5E50-1AA6-128A-4771-34AE43749795}"/>
                </a:ext>
              </a:extLst>
            </p:cNvPr>
            <p:cNvCxnSpPr>
              <a:cxnSpLocks/>
            </p:cNvCxnSpPr>
            <p:nvPr/>
          </p:nvCxnSpPr>
          <p:spPr>
            <a:xfrm rot="10800000" flipH="1">
              <a:off x="4599588" y="5866831"/>
              <a:ext cx="149204"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B920D1A-89B5-1296-763B-1EBDBA1F3ABC}"/>
                </a:ext>
              </a:extLst>
            </p:cNvPr>
            <p:cNvCxnSpPr>
              <a:cxnSpLocks/>
            </p:cNvCxnSpPr>
            <p:nvPr/>
          </p:nvCxnSpPr>
          <p:spPr>
            <a:xfrm rot="10800000" flipH="1" flipV="1">
              <a:off x="4640784" y="2654681"/>
              <a:ext cx="170036" cy="12034"/>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D66AF69-F939-EAA8-FF84-C1549D003B86}"/>
              </a:ext>
            </a:extLst>
          </p:cNvPr>
          <p:cNvSpPr txBox="1"/>
          <p:nvPr/>
        </p:nvSpPr>
        <p:spPr>
          <a:xfrm>
            <a:off x="797131" y="1912612"/>
            <a:ext cx="34936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Delivery powered by Gen AI platforms</a:t>
            </a:r>
            <a:b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8731970D-C6AC-4F42-8638-FE41E4F1020D}"/>
              </a:ext>
            </a:extLst>
          </p:cNvPr>
          <p:cNvSpPr txBox="1"/>
          <p:nvPr/>
        </p:nvSpPr>
        <p:spPr>
          <a:xfrm>
            <a:off x="976340" y="2219851"/>
            <a:ext cx="35043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Verdana"/>
                <a:ea typeface="Verdana" panose="020B0604030504040204" pitchFamily="34" charset="0"/>
                <a:cs typeface="Verdana" panose="020B0604030504040204" pitchFamily="34" charset="0"/>
                <a:sym typeface="Aptos" panose="020B0004020202020204" pitchFamily="34" charset="0"/>
              </a:rPr>
              <a:t>AAVA™, </a:t>
            </a: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Metal, and more deliver higher levels of transparency, productivity, quality, and velocity</a:t>
            </a: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a:t>
            </a:r>
          </a:p>
        </p:txBody>
      </p:sp>
      <p:sp>
        <p:nvSpPr>
          <p:cNvPr id="8" name="TextBox 7">
            <a:extLst>
              <a:ext uri="{FF2B5EF4-FFF2-40B4-BE49-F238E27FC236}">
                <a16:creationId xmlns:a16="http://schemas.microsoft.com/office/drawing/2014/main" id="{3B06AB80-F314-61F8-7B2C-9EC93824D5AE}"/>
              </a:ext>
            </a:extLst>
          </p:cNvPr>
          <p:cNvSpPr txBox="1"/>
          <p:nvPr/>
        </p:nvSpPr>
        <p:spPr>
          <a:xfrm>
            <a:off x="871495" y="3568361"/>
            <a:ext cx="34936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Focus</a:t>
            </a:r>
          </a:p>
        </p:txBody>
      </p:sp>
      <p:sp>
        <p:nvSpPr>
          <p:cNvPr id="10" name="TextBox 9">
            <a:extLst>
              <a:ext uri="{FF2B5EF4-FFF2-40B4-BE49-F238E27FC236}">
                <a16:creationId xmlns:a16="http://schemas.microsoft.com/office/drawing/2014/main" id="{5C00C630-524D-B03C-217B-AFA4D64FB43D}"/>
              </a:ext>
            </a:extLst>
          </p:cNvPr>
          <p:cNvSpPr txBox="1"/>
          <p:nvPr/>
        </p:nvSpPr>
        <p:spPr>
          <a:xfrm>
            <a:off x="1022884" y="3912177"/>
            <a:ext cx="350438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We. Do. Software. The largest pure-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play software services company.</a:t>
            </a:r>
          </a:p>
        </p:txBody>
      </p:sp>
      <p:sp>
        <p:nvSpPr>
          <p:cNvPr id="11" name="TextBox 10">
            <a:extLst>
              <a:ext uri="{FF2B5EF4-FFF2-40B4-BE49-F238E27FC236}">
                <a16:creationId xmlns:a16="http://schemas.microsoft.com/office/drawing/2014/main" id="{DF7BB78B-5E39-5616-EF33-1E0CE5F203F2}"/>
              </a:ext>
            </a:extLst>
          </p:cNvPr>
          <p:cNvSpPr txBox="1"/>
          <p:nvPr/>
        </p:nvSpPr>
        <p:spPr>
          <a:xfrm>
            <a:off x="871495" y="5255709"/>
            <a:ext cx="34936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Commercial Agility</a:t>
            </a:r>
          </a:p>
        </p:txBody>
      </p:sp>
      <p:sp>
        <p:nvSpPr>
          <p:cNvPr id="12" name="TextBox 11">
            <a:extLst>
              <a:ext uri="{FF2B5EF4-FFF2-40B4-BE49-F238E27FC236}">
                <a16:creationId xmlns:a16="http://schemas.microsoft.com/office/drawing/2014/main" id="{CA27A77C-AEA8-11E9-9404-7A0610C15743}"/>
              </a:ext>
            </a:extLst>
          </p:cNvPr>
          <p:cNvSpPr txBox="1"/>
          <p:nvPr/>
        </p:nvSpPr>
        <p:spPr>
          <a:xfrm>
            <a:off x="1043131" y="5531270"/>
            <a:ext cx="350438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Commercials aligned to today (not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the 1980s). We can start with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ten, or 1,000 and scale. 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Arbitrage can be built in.</a:t>
            </a: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EDFBBB4E-9AC9-E9CE-FF52-15DBB2103F7F}"/>
              </a:ext>
            </a:extLst>
          </p:cNvPr>
          <p:cNvSpPr txBox="1"/>
          <p:nvPr/>
        </p:nvSpPr>
        <p:spPr>
          <a:xfrm>
            <a:off x="8218504" y="1879714"/>
            <a:ext cx="34936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Big enough for the Enterprise;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Small enough to serve</a:t>
            </a:r>
          </a:p>
        </p:txBody>
      </p:sp>
      <p:sp>
        <p:nvSpPr>
          <p:cNvPr id="16" name="TextBox 15">
            <a:extLst>
              <a:ext uri="{FF2B5EF4-FFF2-40B4-BE49-F238E27FC236}">
                <a16:creationId xmlns:a16="http://schemas.microsoft.com/office/drawing/2014/main" id="{AD027972-8DD7-356D-4453-51E3A670AE02}"/>
              </a:ext>
            </a:extLst>
          </p:cNvPr>
          <p:cNvSpPr txBox="1"/>
          <p:nvPr/>
        </p:nvSpPr>
        <p:spPr>
          <a:xfrm>
            <a:off x="8371929" y="2329190"/>
            <a:ext cx="35043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11,000+ Ascenders // 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Global Offices // 10 Global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Delivery Hubs // </a:t>
            </a:r>
            <a:r>
              <a:rPr lang="en-US" sz="1200">
                <a:solidFill>
                  <a:prstClr val="white"/>
                </a:solidFill>
                <a:latin typeface="Verdana" panose="020B0604030504040204" pitchFamily="34" charset="0"/>
                <a:ea typeface="Verdana" panose="020B0604030504040204" pitchFamily="34" charset="0"/>
                <a:cs typeface="Verdana" panose="020B0604030504040204" pitchFamily="34" charset="0"/>
              </a:rPr>
              <a:t>4 </a:t>
            </a: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 Studios</a:t>
            </a: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1F08DF36-B84E-FF6B-999B-0498225A3FB0}"/>
              </a:ext>
            </a:extLst>
          </p:cNvPr>
          <p:cNvSpPr txBox="1"/>
          <p:nvPr/>
        </p:nvSpPr>
        <p:spPr>
          <a:xfrm>
            <a:off x="8101446" y="3630223"/>
            <a:ext cx="34936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A market leader in applied AI and Software</a:t>
            </a:r>
          </a:p>
        </p:txBody>
      </p:sp>
      <p:sp>
        <p:nvSpPr>
          <p:cNvPr id="18" name="TextBox 17">
            <a:extLst>
              <a:ext uri="{FF2B5EF4-FFF2-40B4-BE49-F238E27FC236}">
                <a16:creationId xmlns:a16="http://schemas.microsoft.com/office/drawing/2014/main" id="{B016F9B0-6CEE-D61D-D81B-71E24FBCCED7}"/>
              </a:ext>
            </a:extLst>
          </p:cNvPr>
          <p:cNvSpPr txBox="1"/>
          <p:nvPr/>
        </p:nvSpPr>
        <p:spPr>
          <a:xfrm>
            <a:off x="8231333" y="4091888"/>
            <a:ext cx="350438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 market leader in Gen Al. A digital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innovator in Software Engineering.</a:t>
            </a: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TextBox 24">
            <a:extLst>
              <a:ext uri="{FF2B5EF4-FFF2-40B4-BE49-F238E27FC236}">
                <a16:creationId xmlns:a16="http://schemas.microsoft.com/office/drawing/2014/main" id="{14D26278-B256-55E4-427E-047116874CDA}"/>
              </a:ext>
            </a:extLst>
          </p:cNvPr>
          <p:cNvSpPr txBox="1"/>
          <p:nvPr/>
        </p:nvSpPr>
        <p:spPr>
          <a:xfrm>
            <a:off x="8097821" y="5255645"/>
            <a:ext cx="370969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Delivering the BROADEST talent pool</a:t>
            </a:r>
          </a:p>
        </p:txBody>
      </p:sp>
      <p:sp>
        <p:nvSpPr>
          <p:cNvPr id="34" name="TextBox 33">
            <a:extLst>
              <a:ext uri="{FF2B5EF4-FFF2-40B4-BE49-F238E27FC236}">
                <a16:creationId xmlns:a16="http://schemas.microsoft.com/office/drawing/2014/main" id="{76E230E5-1194-1166-936E-D726B7782D5A}"/>
              </a:ext>
            </a:extLst>
          </p:cNvPr>
          <p:cNvSpPr txBox="1"/>
          <p:nvPr/>
        </p:nvSpPr>
        <p:spPr>
          <a:xfrm>
            <a:off x="8238348" y="5563764"/>
            <a:ext cx="350438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Talent Specialists accessing digital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experts to drive team quality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innovation velocity. </a:t>
            </a:r>
            <a:r>
              <a:rPr kumimoji="0" lang="en-US" sz="12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digital talent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boostr</a:t>
            </a:r>
            <a:r>
              <a:rPr kumimoji="0" lang="en-US" sz="12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 rocket!</a:t>
            </a:r>
          </a:p>
        </p:txBody>
      </p:sp>
      <p:sp>
        <p:nvSpPr>
          <p:cNvPr id="37" name="TextBox 36">
            <a:extLst>
              <a:ext uri="{FF2B5EF4-FFF2-40B4-BE49-F238E27FC236}">
                <a16:creationId xmlns:a16="http://schemas.microsoft.com/office/drawing/2014/main" id="{705CEC06-BECE-B572-E1B1-50BBD8EBB594}"/>
              </a:ext>
            </a:extLst>
          </p:cNvPr>
          <p:cNvSpPr txBox="1"/>
          <p:nvPr/>
        </p:nvSpPr>
        <p:spPr>
          <a:xfrm>
            <a:off x="4375242" y="3678370"/>
            <a:ext cx="3493676" cy="8771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Ascendion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A new kind of company </a:t>
            </a:r>
            <a:b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or a new era of </a:t>
            </a:r>
            <a:b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100" b="0" i="0" u="none" strike="noStrike" kern="1200" cap="none" spc="0" normalizeH="0" baseline="0" noProof="0">
                <a:ln>
                  <a:noFill/>
                </a:ln>
                <a:solidFill>
                  <a:srgbClr val="08FAC3"/>
                </a:solidFill>
                <a:effectLst/>
                <a:uLnTx/>
                <a:uFillTx/>
                <a:latin typeface="Verdana" panose="020B0604030504040204" pitchFamily="34" charset="0"/>
                <a:ea typeface="Verdana" panose="020B0604030504040204" pitchFamily="34" charset="0"/>
                <a:cs typeface="Verdana" panose="020B0604030504040204" pitchFamily="34" charset="0"/>
              </a:rPr>
              <a:t>business and technology</a:t>
            </a:r>
          </a:p>
        </p:txBody>
      </p:sp>
    </p:spTree>
    <p:extLst>
      <p:ext uri="{BB962C8B-B14F-4D97-AF65-F5344CB8AC3E}">
        <p14:creationId xmlns:p14="http://schemas.microsoft.com/office/powerpoint/2010/main" val="181914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9D23C-DB5B-814E-0666-B5A2DEC598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494819-215C-9FB1-3435-98287076B590}"/>
              </a:ext>
            </a:extLst>
          </p:cNvPr>
          <p:cNvSpPr>
            <a:spLocks noGrp="1"/>
          </p:cNvSpPr>
          <p:nvPr>
            <p:ph type="title"/>
          </p:nvPr>
        </p:nvSpPr>
        <p:spPr>
          <a:xfrm>
            <a:off x="515938" y="298692"/>
            <a:ext cx="11160122" cy="938437"/>
          </a:xfrm>
        </p:spPr>
        <p:txBody>
          <a:bodyPr>
            <a:normAutofit fontScale="90000"/>
          </a:bodyPr>
          <a:lstStyle/>
          <a:p>
            <a:r>
              <a:rPr lang="en-US"/>
              <a:t>AI &lt;/Recodes&gt; “Tier One”</a:t>
            </a:r>
            <a:br>
              <a:rPr lang="en-US"/>
            </a:br>
            <a:r>
              <a:rPr lang="en-US"/>
              <a:t>Disrupting The Service Provider League Table  </a:t>
            </a:r>
          </a:p>
        </p:txBody>
      </p:sp>
      <p:pic>
        <p:nvPicPr>
          <p:cNvPr id="6" name="Picture 5" descr="A close-up of a blue and pink background&#10;&#10;Description automatically generated">
            <a:extLst>
              <a:ext uri="{FF2B5EF4-FFF2-40B4-BE49-F238E27FC236}">
                <a16:creationId xmlns:a16="http://schemas.microsoft.com/office/drawing/2014/main" id="{A9E47066-3A64-4FFB-41B3-F3F76ACCA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436" y="1690688"/>
            <a:ext cx="9464763" cy="4530587"/>
          </a:xfrm>
          <a:prstGeom prst="rect">
            <a:avLst/>
          </a:prstGeom>
        </p:spPr>
      </p:pic>
      <p:sp>
        <p:nvSpPr>
          <p:cNvPr id="3" name="TextBox 2">
            <a:extLst>
              <a:ext uri="{FF2B5EF4-FFF2-40B4-BE49-F238E27FC236}">
                <a16:creationId xmlns:a16="http://schemas.microsoft.com/office/drawing/2014/main" id="{517BEDF9-2717-6FB0-F41B-16B33969E19B}"/>
              </a:ext>
            </a:extLst>
          </p:cNvPr>
          <p:cNvSpPr txBox="1"/>
          <p:nvPr/>
        </p:nvSpPr>
        <p:spPr>
          <a:xfrm>
            <a:off x="2207151" y="6412193"/>
            <a:ext cx="7507332" cy="276999"/>
          </a:xfrm>
          <a:prstGeom prst="rect">
            <a:avLst/>
          </a:prstGeom>
          <a:noFill/>
        </p:spPr>
        <p:txBody>
          <a:bodyPr wrap="square">
            <a:spAutoFit/>
          </a:bodyPr>
          <a:lstStyle/>
          <a:p>
            <a:r>
              <a:rPr lang="en-US" sz="1200">
                <a:latin typeface="Aptos" panose="020B0004020202020204" pitchFamily="34" charset="0"/>
              </a:rPr>
              <a:t>AI &lt;/Recodes&gt; “Tier One,” https://ascendion.com/wp-content/uploads/2024/08/AI-Recodes-Tier-1.pdf</a:t>
            </a:r>
          </a:p>
        </p:txBody>
      </p:sp>
    </p:spTree>
    <p:extLst>
      <p:ext uri="{BB962C8B-B14F-4D97-AF65-F5344CB8AC3E}">
        <p14:creationId xmlns:p14="http://schemas.microsoft.com/office/powerpoint/2010/main" val="298838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563DB2-E4D9-8F9B-728F-E4CDF3EFF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2" name="Rectangle 11">
            <a:extLst>
              <a:ext uri="{FF2B5EF4-FFF2-40B4-BE49-F238E27FC236}">
                <a16:creationId xmlns:a16="http://schemas.microsoft.com/office/drawing/2014/main" id="{34DD4FE9-1011-FB0B-28C6-61DF037D5849}"/>
              </a:ext>
            </a:extLst>
          </p:cNvPr>
          <p:cNvSpPr/>
          <p:nvPr/>
        </p:nvSpPr>
        <p:spPr>
          <a:xfrm>
            <a:off x="0" y="0"/>
            <a:ext cx="5760720" cy="6858000"/>
          </a:xfrm>
          <a:prstGeom prst="rect">
            <a:avLst/>
          </a:prstGeom>
          <a:gradFill>
            <a:gsLst>
              <a:gs pos="34000">
                <a:srgbClr val="0A0A0A">
                  <a:alpha val="52000"/>
                </a:srgbClr>
              </a:gs>
              <a:gs pos="73000">
                <a:srgbClr val="060606">
                  <a:alpha val="92000"/>
                </a:srgbClr>
              </a:gs>
              <a:gs pos="0">
                <a:schemeClr val="bg1">
                  <a:alpha val="0"/>
                </a:schemeClr>
              </a:gs>
              <a:gs pos="100000">
                <a:schemeClr val="bg1">
                  <a:lumMod val="95000"/>
                  <a:lumOff val="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sp>
        <p:nvSpPr>
          <p:cNvPr id="4" name="TextBox 3">
            <a:extLst>
              <a:ext uri="{FF2B5EF4-FFF2-40B4-BE49-F238E27FC236}">
                <a16:creationId xmlns:a16="http://schemas.microsoft.com/office/drawing/2014/main" id="{8DBE4EB4-892B-033F-3462-9014011FD664}"/>
              </a:ext>
            </a:extLst>
          </p:cNvPr>
          <p:cNvSpPr txBox="1"/>
          <p:nvPr/>
        </p:nvSpPr>
        <p:spPr>
          <a:xfrm>
            <a:off x="593089" y="3944287"/>
            <a:ext cx="6036583"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buClrTx/>
              <a:buSzTx/>
              <a:buFontTx/>
              <a:buNone/>
              <a:tabLst/>
              <a:defRPr/>
            </a:pPr>
            <a:r>
              <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Engineering To The </a:t>
            </a:r>
            <a:r>
              <a:rPr kumimoji="0" lang="en-US" sz="2400" b="0" i="0" u="none" strike="noStrike" kern="1200" cap="none" spc="0" normalizeH="0" baseline="0" noProof="0">
                <a:ln>
                  <a:noFill/>
                </a:ln>
                <a:solidFill>
                  <a:srgbClr val="008567">
                    <a:lumMod val="60000"/>
                    <a:lumOff val="40000"/>
                  </a:srgbClr>
                </a:solidFill>
                <a:effectLst/>
                <a:uLnTx/>
                <a:uFillTx/>
                <a:latin typeface="Verdana" panose="020B0604030504040204" pitchFamily="34" charset="0"/>
                <a:ea typeface="Verdana" panose="020B0604030504040204" pitchFamily="34" charset="0"/>
                <a:cs typeface="Verdana" panose="020B0604030504040204" pitchFamily="34" charset="0"/>
              </a:rPr>
              <a:t>Power Of AI </a:t>
            </a:r>
          </a:p>
        </p:txBody>
      </p:sp>
      <p:sp>
        <p:nvSpPr>
          <p:cNvPr id="10" name="TextBox 9">
            <a:extLst>
              <a:ext uri="{FF2B5EF4-FFF2-40B4-BE49-F238E27FC236}">
                <a16:creationId xmlns:a16="http://schemas.microsoft.com/office/drawing/2014/main" id="{F5AA90C6-579B-069B-347C-EBF2E2B3BBCD}"/>
              </a:ext>
            </a:extLst>
          </p:cNvPr>
          <p:cNvSpPr txBox="1"/>
          <p:nvPr/>
        </p:nvSpPr>
        <p:spPr>
          <a:xfrm>
            <a:off x="593090" y="2068638"/>
            <a:ext cx="6960693"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900"/>
              </a:spcAft>
              <a:buClrTx/>
              <a:buSzTx/>
              <a:buFontTx/>
              <a:buNone/>
              <a:tabLst/>
              <a:defRPr/>
            </a:pPr>
            <a:r>
              <a:rPr kumimoji="0" lang="en-US" sz="2400" u="none" strike="noStrike" kern="1200" cap="none" spc="200" normalizeH="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Ascendion delivers </a:t>
            </a:r>
          </a:p>
        </p:txBody>
      </p:sp>
      <p:sp>
        <p:nvSpPr>
          <p:cNvPr id="3" name="Graphic 24">
            <a:extLst>
              <a:ext uri="{FF2B5EF4-FFF2-40B4-BE49-F238E27FC236}">
                <a16:creationId xmlns:a16="http://schemas.microsoft.com/office/drawing/2014/main" id="{83162F8A-B904-2945-509E-297DFBEB2B5E}"/>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chemeClr val="accent1">
              <a:lumMod val="60000"/>
              <a:lumOff val="40000"/>
            </a:schemeClr>
          </a:solidFill>
          <a:ln w="20108" cap="flat">
            <a:noFill/>
            <a:prstDash val="solid"/>
            <a:miter/>
          </a:ln>
        </p:spPr>
        <p:txBody>
          <a:bodyPr rtlCol="0" anchor="ctr"/>
          <a:lstStyle/>
          <a:p>
            <a:endParaRPr lang="en-US">
              <a:latin typeface="Aptos" panose="020B0004020202020204" pitchFamily="34" charset="0"/>
            </a:endParaRPr>
          </a:p>
        </p:txBody>
      </p:sp>
      <p:sp>
        <p:nvSpPr>
          <p:cNvPr id="5" name="Graphic 26">
            <a:extLst>
              <a:ext uri="{FF2B5EF4-FFF2-40B4-BE49-F238E27FC236}">
                <a16:creationId xmlns:a16="http://schemas.microsoft.com/office/drawing/2014/main" id="{2FDD9BFE-C779-1870-6691-FB7D34A6D0A0}"/>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chemeClr val="accent1">
              <a:lumMod val="60000"/>
              <a:lumOff val="40000"/>
            </a:schemeClr>
          </a:solidFill>
          <a:ln w="20108" cap="flat">
            <a:noFill/>
            <a:prstDash val="solid"/>
            <a:miter/>
          </a:ln>
        </p:spPr>
        <p:txBody>
          <a:bodyPr rtlCol="0" anchor="ctr"/>
          <a:lstStyle/>
          <a:p>
            <a:endParaRPr lang="en-US">
              <a:latin typeface="Aptos" panose="020B0004020202020204" pitchFamily="34" charset="0"/>
            </a:endParaRPr>
          </a:p>
        </p:txBody>
      </p:sp>
      <p:sp>
        <p:nvSpPr>
          <p:cNvPr id="11" name="Rectangle 10">
            <a:extLst>
              <a:ext uri="{FF2B5EF4-FFF2-40B4-BE49-F238E27FC236}">
                <a16:creationId xmlns:a16="http://schemas.microsoft.com/office/drawing/2014/main" id="{55023D24-6840-B59E-3624-3EB48E31C15F}"/>
              </a:ext>
            </a:extLst>
          </p:cNvPr>
          <p:cNvSpPr/>
          <p:nvPr/>
        </p:nvSpPr>
        <p:spPr>
          <a:xfrm>
            <a:off x="593090" y="2639864"/>
            <a:ext cx="6036583" cy="1194862"/>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sp>
        <p:nvSpPr>
          <p:cNvPr id="13" name="TextBox 12">
            <a:extLst>
              <a:ext uri="{FF2B5EF4-FFF2-40B4-BE49-F238E27FC236}">
                <a16:creationId xmlns:a16="http://schemas.microsoft.com/office/drawing/2014/main" id="{36F26A53-13D5-472F-91F6-771016D6443A}"/>
              </a:ext>
            </a:extLst>
          </p:cNvPr>
          <p:cNvSpPr txBox="1"/>
          <p:nvPr/>
        </p:nvSpPr>
        <p:spPr>
          <a:xfrm>
            <a:off x="811256" y="2628516"/>
            <a:ext cx="8284106" cy="110799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900"/>
              </a:spcAft>
              <a:buClrTx/>
              <a:buSzTx/>
              <a:buFontTx/>
              <a:buNone/>
              <a:tabLst/>
              <a:defRPr/>
            </a:pPr>
            <a:r>
              <a:rPr kumimoji="0" lang="en-GB" sz="6600" b="1" i="0" u="none" strike="noStrike" kern="1200" cap="none" spc="0" normalizeH="0" baseline="0" noProof="0">
                <a:ln>
                  <a:noFill/>
                </a:ln>
                <a:solidFill>
                  <a:srgbClr val="FFFFFF"/>
                </a:solidFill>
                <a:effectLst/>
                <a:uLnTx/>
                <a:uFillTx/>
                <a:latin typeface="PP Neue Machina Inktrap Italic" pitchFamily="2" charset="77"/>
              </a:rPr>
              <a:t>Engineering</a:t>
            </a:r>
            <a:endParaRPr kumimoji="0" lang="en-US" sz="4800" b="1" i="0" u="none" strike="noStrike" kern="1200" cap="none" spc="0" normalizeH="0" baseline="0" noProof="0">
              <a:ln>
                <a:noFill/>
              </a:ln>
              <a:solidFill>
                <a:srgbClr val="FFFFFF"/>
              </a:solidFill>
              <a:effectLst/>
              <a:uLnTx/>
              <a:uFillTx/>
              <a:latin typeface="PP Neue Machina Inktrap Italic" pitchFamily="2" charset="77"/>
            </a:endParaRPr>
          </a:p>
        </p:txBody>
      </p:sp>
      <p:sp>
        <p:nvSpPr>
          <p:cNvPr id="15" name="Rectangle 14">
            <a:extLst>
              <a:ext uri="{FF2B5EF4-FFF2-40B4-BE49-F238E27FC236}">
                <a16:creationId xmlns:a16="http://schemas.microsoft.com/office/drawing/2014/main" id="{BF5C1BA2-AE05-93CA-CB6B-3C49D9DE9337}"/>
              </a:ext>
            </a:extLst>
          </p:cNvPr>
          <p:cNvSpPr/>
          <p:nvPr/>
        </p:nvSpPr>
        <p:spPr>
          <a:xfrm>
            <a:off x="6445523" y="2532407"/>
            <a:ext cx="575037" cy="561313"/>
          </a:xfrm>
          <a:prstGeom prst="rect">
            <a:avLst/>
          </a:prstGeom>
          <a:solidFill>
            <a:srgbClr val="00FA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latin typeface="Aptos" panose="020B0004020202020204" pitchFamily="34" charset="0"/>
            </a:endParaRPr>
          </a:p>
        </p:txBody>
      </p:sp>
      <p:sp>
        <p:nvSpPr>
          <p:cNvPr id="22" name="TextBox 21">
            <a:extLst>
              <a:ext uri="{FF2B5EF4-FFF2-40B4-BE49-F238E27FC236}">
                <a16:creationId xmlns:a16="http://schemas.microsoft.com/office/drawing/2014/main" id="{DA907D51-D97F-7E55-B40A-7D4165885D11}"/>
              </a:ext>
            </a:extLst>
          </p:cNvPr>
          <p:cNvSpPr txBox="1"/>
          <p:nvPr/>
        </p:nvSpPr>
        <p:spPr>
          <a:xfrm>
            <a:off x="6422962" y="2532407"/>
            <a:ext cx="799801" cy="769441"/>
          </a:xfrm>
          <a:prstGeom prst="rect">
            <a:avLst/>
          </a:prstGeom>
          <a:noFill/>
        </p:spPr>
        <p:txBody>
          <a:bodyPr wrap="square">
            <a:spAutoFit/>
          </a:bodyPr>
          <a:lstStyle/>
          <a:p>
            <a:r>
              <a:rPr kumimoji="0" lang="en-GB" sz="4400" u="none" strike="noStrike" kern="1200" cap="none" spc="0" normalizeH="0" baseline="30000" noProof="0">
                <a:ln>
                  <a:noFill/>
                </a:ln>
                <a:solidFill>
                  <a:schemeClr val="bg1"/>
                </a:solidFill>
                <a:effectLst/>
                <a:uLnTx/>
                <a:uFillTx/>
                <a:latin typeface="PP Neue Machina Plain" pitchFamily="2" charset="77"/>
              </a:rPr>
              <a:t>AI</a:t>
            </a:r>
            <a:endParaRPr lang="en-IN" sz="4400">
              <a:solidFill>
                <a:schemeClr val="bg1"/>
              </a:solidFill>
              <a:latin typeface="Aptos" panose="020B0004020202020204" pitchFamily="34" charset="0"/>
            </a:endParaRPr>
          </a:p>
        </p:txBody>
      </p:sp>
    </p:spTree>
    <p:extLst>
      <p:ext uri="{BB962C8B-B14F-4D97-AF65-F5344CB8AC3E}">
        <p14:creationId xmlns:p14="http://schemas.microsoft.com/office/powerpoint/2010/main" val="225901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2EE0-15C6-EA11-E5BA-FED2A057A357}"/>
              </a:ext>
            </a:extLst>
          </p:cNvPr>
          <p:cNvSpPr>
            <a:spLocks noGrp="1"/>
          </p:cNvSpPr>
          <p:nvPr>
            <p:ph type="title"/>
          </p:nvPr>
        </p:nvSpPr>
        <p:spPr/>
        <p:txBody>
          <a:bodyPr/>
          <a:lstStyle/>
          <a:p>
            <a:r>
              <a:rPr lang="en-US"/>
              <a:t>Client Outcomes</a:t>
            </a:r>
          </a:p>
        </p:txBody>
      </p:sp>
      <p:sp>
        <p:nvSpPr>
          <p:cNvPr id="3" name="Content Placeholder 2">
            <a:extLst>
              <a:ext uri="{FF2B5EF4-FFF2-40B4-BE49-F238E27FC236}">
                <a16:creationId xmlns:a16="http://schemas.microsoft.com/office/drawing/2014/main" id="{1DD136F5-8176-7158-14E8-D5E70B66BF50}"/>
              </a:ext>
            </a:extLst>
          </p:cNvPr>
          <p:cNvSpPr>
            <a:spLocks noGrp="1"/>
          </p:cNvSpPr>
          <p:nvPr>
            <p:ph sz="half" idx="1"/>
          </p:nvPr>
        </p:nvSpPr>
        <p:spPr>
          <a:xfrm>
            <a:off x="336305" y="2304509"/>
            <a:ext cx="3503586" cy="1215886"/>
          </a:xfrm>
        </p:spPr>
        <p:txBody>
          <a:bodyPr vert="horz" lIns="0" tIns="0" rIns="0" bIns="0" rtlCol="0">
            <a:noAutofit/>
          </a:bodyPr>
          <a:lstStyle/>
          <a:p>
            <a:pPr marL="0" indent="0">
              <a:buNone/>
            </a:pPr>
            <a:r>
              <a:rPr lang="en-US" sz="1800">
                <a:latin typeface="Aptos" panose="020B0004020202020204" pitchFamily="34" charset="0"/>
                <a:ea typeface="+mn-ea"/>
                <a:cs typeface="Arial" panose="020B0604020202020204" pitchFamily="34" charset="0"/>
              </a:rPr>
              <a:t>Ascendion modernized a 40-year-old banking platform for a leading online bank, utilizing GenAI-driven solutions, resulting in:</a:t>
            </a:r>
          </a:p>
        </p:txBody>
      </p:sp>
      <p:sp>
        <p:nvSpPr>
          <p:cNvPr id="9" name="Rounded Rectangle 8">
            <a:hlinkClick r:id="rId2"/>
            <a:extLst>
              <a:ext uri="{FF2B5EF4-FFF2-40B4-BE49-F238E27FC236}">
                <a16:creationId xmlns:a16="http://schemas.microsoft.com/office/drawing/2014/main" id="{2CED25D9-363A-46A7-0CC7-E645E18665AA}"/>
              </a:ext>
            </a:extLst>
          </p:cNvPr>
          <p:cNvSpPr/>
          <p:nvPr/>
        </p:nvSpPr>
        <p:spPr>
          <a:xfrm>
            <a:off x="9036292" y="287358"/>
            <a:ext cx="2639770" cy="600538"/>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ptos" panose="020B0004020202020204" pitchFamily="34" charset="0"/>
              </a:rPr>
              <a:t>Want to Read More? CLICK HERE</a:t>
            </a:r>
          </a:p>
        </p:txBody>
      </p:sp>
      <p:sp>
        <p:nvSpPr>
          <p:cNvPr id="14" name="TextBox 13">
            <a:extLst>
              <a:ext uri="{FF2B5EF4-FFF2-40B4-BE49-F238E27FC236}">
                <a16:creationId xmlns:a16="http://schemas.microsoft.com/office/drawing/2014/main" id="{EA1DBDDC-6417-D9A2-97DC-205DEA89A68F}"/>
              </a:ext>
            </a:extLst>
          </p:cNvPr>
          <p:cNvSpPr txBox="1"/>
          <p:nvPr/>
        </p:nvSpPr>
        <p:spPr>
          <a:xfrm>
            <a:off x="246555" y="3680788"/>
            <a:ext cx="3683085" cy="2769989"/>
          </a:xfrm>
          <a:prstGeom prst="rect">
            <a:avLst/>
          </a:prstGeom>
          <a:noFill/>
        </p:spPr>
        <p:txBody>
          <a:bodyPr wrap="square">
            <a:spAutoFit/>
          </a:bodyPr>
          <a:lstStyle/>
          <a:p>
            <a:pPr marL="171450" indent="-171450">
              <a:buFont typeface="Arial" panose="020B0604020202020204" pitchFamily="34" charset="0"/>
              <a:buChar char="•"/>
            </a:pPr>
            <a:r>
              <a:rPr lang="en-US" sz="1600">
                <a:solidFill>
                  <a:schemeClr val="bg1"/>
                </a:solidFill>
                <a:latin typeface="Aptos" panose="020B0004020202020204" pitchFamily="34" charset="0"/>
              </a:rPr>
              <a:t>Achieved 45%+ cost savings</a:t>
            </a:r>
          </a:p>
          <a:p>
            <a:pPr marL="171450" indent="-171450">
              <a:buFont typeface="Arial" panose="020B0604020202020204" pitchFamily="34" charset="0"/>
              <a:buChar char="•"/>
            </a:pPr>
            <a:r>
              <a:rPr lang="en-US" sz="1600">
                <a:solidFill>
                  <a:schemeClr val="bg1"/>
                </a:solidFill>
                <a:latin typeface="Aptos" panose="020B0004020202020204" pitchFamily="34" charset="0"/>
              </a:rPr>
              <a:t>Leveraged Ascendion </a:t>
            </a:r>
            <a:r>
              <a:rPr kumimoji="0" lang="en-US" sz="1600" b="0" i="0" u="none" strike="noStrike" kern="1200" cap="none" spc="0" normalizeH="0" baseline="0" noProof="0">
                <a:ln>
                  <a:noFill/>
                </a:ln>
                <a:solidFill>
                  <a:schemeClr val="bg1"/>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r>
              <a:rPr lang="en-US" sz="1600">
                <a:solidFill>
                  <a:schemeClr val="bg1"/>
                </a:solidFill>
                <a:latin typeface="Aptos" panose="020B0004020202020204" pitchFamily="34" charset="0"/>
              </a:rPr>
              <a:t> Digital Ascender to reverse-engineer 700,000 lines of code in just 3 weeks</a:t>
            </a:r>
          </a:p>
          <a:p>
            <a:pPr marL="171450" indent="-171450">
              <a:buFont typeface="Arial" panose="020B0604020202020204" pitchFamily="34" charset="0"/>
              <a:buChar char="•"/>
            </a:pPr>
            <a:r>
              <a:rPr lang="en-US" sz="1600">
                <a:solidFill>
                  <a:schemeClr val="bg1"/>
                </a:solidFill>
                <a:latin typeface="Aptos" panose="020B0004020202020204" pitchFamily="34" charset="0"/>
              </a:rPr>
              <a:t>Expected 33% savings in costs and resources over three years</a:t>
            </a:r>
          </a:p>
          <a:p>
            <a:pPr marL="171450" indent="-171450">
              <a:buFont typeface="Arial" panose="020B0604020202020204" pitchFamily="34" charset="0"/>
              <a:buChar char="•"/>
            </a:pPr>
            <a:r>
              <a:rPr lang="en-US" sz="1600">
                <a:solidFill>
                  <a:schemeClr val="bg1"/>
                </a:solidFill>
                <a:latin typeface="Aptos" panose="020B0004020202020204" pitchFamily="34" charset="0"/>
              </a:rPr>
              <a:t>Modularized platform designed for scalability, secure payment processing, and transaction tracking</a:t>
            </a:r>
          </a:p>
          <a:p>
            <a:endParaRPr lang="en-US" sz="1400">
              <a:solidFill>
                <a:schemeClr val="bg1"/>
              </a:solidFill>
              <a:latin typeface="Aptos" panose="020B0004020202020204" pitchFamily="34" charset="0"/>
            </a:endParaRPr>
          </a:p>
          <a:p>
            <a:pPr algn="ctr"/>
            <a:r>
              <a:rPr lang="en-US" sz="1400" b="0" i="0" u="none" strike="noStrike">
                <a:solidFill>
                  <a:schemeClr val="bg1"/>
                </a:solidFill>
                <a:effectLst/>
                <a:latin typeface="-webkit-standard"/>
              </a:rPr>
              <a:t>For more details, visit the full case study </a:t>
            </a:r>
            <a:r>
              <a:rPr lang="en-US" sz="1400" b="0" i="0">
                <a:solidFill>
                  <a:schemeClr val="accent1">
                    <a:lumMod val="60000"/>
                    <a:lumOff val="40000"/>
                  </a:schemeClr>
                </a:solidFill>
                <a:effectLst/>
                <a:hlinkClick r:id="rId3">
                  <a:extLst>
                    <a:ext uri="{A12FA001-AC4F-418D-AE19-62706E023703}">
                      <ahyp:hlinkClr xmlns:ahyp="http://schemas.microsoft.com/office/drawing/2018/hyperlinkcolor" val="tx"/>
                    </a:ext>
                  </a:extLst>
                </a:hlinkClick>
              </a:rPr>
              <a:t>here</a:t>
            </a:r>
            <a:r>
              <a:rPr lang="en-US" sz="1400" b="0" i="0" u="none" strike="noStrike">
                <a:solidFill>
                  <a:schemeClr val="accent1">
                    <a:lumMod val="60000"/>
                    <a:lumOff val="40000"/>
                  </a:schemeClr>
                </a:solidFill>
                <a:effectLst/>
                <a:latin typeface="-webkit-standard"/>
              </a:rPr>
              <a:t>.</a:t>
            </a:r>
            <a:endParaRPr lang="en-US" sz="1400">
              <a:solidFill>
                <a:schemeClr val="accent1">
                  <a:lumMod val="60000"/>
                  <a:lumOff val="40000"/>
                </a:schemeClr>
              </a:solidFill>
              <a:latin typeface="Aptos" panose="020B0004020202020204" pitchFamily="34" charset="0"/>
            </a:endParaRPr>
          </a:p>
        </p:txBody>
      </p:sp>
      <p:sp>
        <p:nvSpPr>
          <p:cNvPr id="15" name="Content Placeholder 2">
            <a:extLst>
              <a:ext uri="{FF2B5EF4-FFF2-40B4-BE49-F238E27FC236}">
                <a16:creationId xmlns:a16="http://schemas.microsoft.com/office/drawing/2014/main" id="{633E8631-1076-F634-9F0B-553D035C70BD}"/>
              </a:ext>
            </a:extLst>
          </p:cNvPr>
          <p:cNvSpPr txBox="1">
            <a:spLocks/>
          </p:cNvSpPr>
          <p:nvPr/>
        </p:nvSpPr>
        <p:spPr>
          <a:xfrm>
            <a:off x="8352107" y="2304509"/>
            <a:ext cx="3593336" cy="948350"/>
          </a:xfrm>
          <a:prstGeom prst="rect">
            <a:avLst/>
          </a:prstGeom>
        </p:spPr>
        <p:txBody>
          <a:bodyPr vert="horz" lIns="0" tIns="0" rIns="0" bIns="0" rtlCol="0">
            <a:normAutofit/>
          </a:bodyPr>
          <a:lstStyle>
            <a:lvl1pPr indent="0">
              <a:lnSpc>
                <a:spcPct val="100000"/>
              </a:lnSpc>
              <a:spcBef>
                <a:spcPts val="1000"/>
              </a:spcBef>
              <a:spcAft>
                <a:spcPts val="600"/>
              </a:spcAft>
              <a:buFont typeface="Arial" panose="020B0604020202020204" pitchFamily="34" charset="0"/>
              <a:buNone/>
              <a:defRPr sz="2800" b="0" i="0">
                <a:solidFill>
                  <a:schemeClr val="bg1"/>
                </a:solidFill>
                <a:latin typeface="Aptos" panose="020B0004020202020204" pitchFamily="34" charset="0"/>
                <a:cs typeface="Arial" panose="020B0604020202020204" pitchFamily="34" charset="0"/>
              </a:defRPr>
            </a:lvl1pPr>
            <a:lvl2pPr marL="742950" indent="-285750">
              <a:lnSpc>
                <a:spcPct val="100000"/>
              </a:lnSpc>
              <a:spcBef>
                <a:spcPts val="500"/>
              </a:spcBef>
              <a:spcAft>
                <a:spcPts val="600"/>
              </a:spcAft>
              <a:buFont typeface="Arial" panose="020B0604020202020204" pitchFamily="34" charset="0"/>
              <a:buChar char="•"/>
              <a:defRPr sz="2400" b="0" i="0">
                <a:solidFill>
                  <a:schemeClr val="bg1"/>
                </a:solidFill>
                <a:latin typeface="Aptos" panose="020B0004020202020204" pitchFamily="34" charset="0"/>
                <a:cs typeface="Arial" panose="020B0604020202020204" pitchFamily="34" charset="0"/>
              </a:defRPr>
            </a:lvl2pPr>
            <a:lvl3pPr marL="1200150" indent="-285750">
              <a:lnSpc>
                <a:spcPct val="100000"/>
              </a:lnSpc>
              <a:spcBef>
                <a:spcPts val="500"/>
              </a:spcBef>
              <a:spcAft>
                <a:spcPts val="600"/>
              </a:spcAft>
              <a:buFont typeface="Arial" panose="020B0604020202020204" pitchFamily="34" charset="0"/>
              <a:buChar char="•"/>
              <a:defRPr sz="2000" b="0" i="0">
                <a:solidFill>
                  <a:schemeClr val="bg1"/>
                </a:solidFill>
                <a:latin typeface="Avenir LT 45 Book" panose="020B0503020000020003" pitchFamily="34" charset="0"/>
                <a:cs typeface="Arial" panose="020B0604020202020204" pitchFamily="34" charset="0"/>
              </a:defRPr>
            </a:lvl3pPr>
            <a:lvl4pPr indent="0">
              <a:lnSpc>
                <a:spcPct val="90000"/>
              </a:lnSpc>
              <a:spcBef>
                <a:spcPts val="500"/>
              </a:spcBef>
              <a:buFont typeface="Arial" panose="020B0604020202020204" pitchFamily="34" charset="0"/>
              <a:buNone/>
              <a:defRPr sz="1200" b="0" i="0">
                <a:latin typeface="Avenir LT 45 Book" panose="020B0503020000020003" pitchFamily="34" charset="0"/>
                <a:cs typeface="Arial" panose="020B0604020202020204" pitchFamily="34" charset="0"/>
              </a:defRPr>
            </a:lvl4pPr>
            <a:lvl5pPr indent="0">
              <a:lnSpc>
                <a:spcPct val="90000"/>
              </a:lnSpc>
              <a:spcBef>
                <a:spcPts val="500"/>
              </a:spcBef>
              <a:buFont typeface="Arial" panose="020B0604020202020204" pitchFamily="34" charset="0"/>
              <a:buNone/>
              <a:defRPr sz="1200" b="0" i="0">
                <a:latin typeface="Avenir LT 45 Book" panose="020B0503020000020003"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Ascendion modernized a specialty retailer's supply chain, by integrating a cloud-based platform, resulting in:</a:t>
            </a:r>
          </a:p>
        </p:txBody>
      </p:sp>
      <p:sp>
        <p:nvSpPr>
          <p:cNvPr id="16" name="TextBox 15">
            <a:extLst>
              <a:ext uri="{FF2B5EF4-FFF2-40B4-BE49-F238E27FC236}">
                <a16:creationId xmlns:a16="http://schemas.microsoft.com/office/drawing/2014/main" id="{5FEB7948-E718-5370-9555-B061234CBA89}"/>
              </a:ext>
            </a:extLst>
          </p:cNvPr>
          <p:cNvSpPr txBox="1"/>
          <p:nvPr/>
        </p:nvSpPr>
        <p:spPr>
          <a:xfrm>
            <a:off x="8307233" y="3427565"/>
            <a:ext cx="3683085" cy="2031325"/>
          </a:xfrm>
          <a:prstGeom prst="rect">
            <a:avLst/>
          </a:prstGeom>
          <a:noFill/>
        </p:spPr>
        <p:txBody>
          <a:bodyPr wrap="square">
            <a:spAutoFit/>
          </a:bodyPr>
          <a:lstStyle/>
          <a:p>
            <a:pPr marL="171450" indent="-171450">
              <a:buFont typeface="Arial" panose="020B0604020202020204" pitchFamily="34" charset="0"/>
              <a:buChar char="•"/>
            </a:pPr>
            <a:r>
              <a:rPr lang="en-US" sz="1600">
                <a:solidFill>
                  <a:schemeClr val="bg1"/>
                </a:solidFill>
                <a:latin typeface="Aptos" panose="020B0004020202020204" pitchFamily="34" charset="0"/>
              </a:rPr>
              <a:t>70% improvement in in-store product availability</a:t>
            </a:r>
          </a:p>
          <a:p>
            <a:pPr marL="171450" indent="-171450">
              <a:buFont typeface="Arial" panose="020B0604020202020204" pitchFamily="34" charset="0"/>
              <a:buChar char="•"/>
            </a:pPr>
            <a:r>
              <a:rPr lang="en-US" sz="1600">
                <a:solidFill>
                  <a:schemeClr val="bg1"/>
                </a:solidFill>
                <a:latin typeface="Aptos" panose="020B0004020202020204" pitchFamily="34" charset="0"/>
              </a:rPr>
              <a:t>40% cost savings through cloud transition</a:t>
            </a:r>
          </a:p>
          <a:p>
            <a:pPr marL="171450" indent="-171450">
              <a:buFont typeface="Arial" panose="020B0604020202020204" pitchFamily="34" charset="0"/>
              <a:buChar char="•"/>
            </a:pPr>
            <a:r>
              <a:rPr lang="en-US" sz="1600">
                <a:solidFill>
                  <a:schemeClr val="bg1"/>
                </a:solidFill>
                <a:latin typeface="Aptos" panose="020B0004020202020204" pitchFamily="34" charset="0"/>
              </a:rPr>
              <a:t>$5 million recovered in lost sales by reducing BOPIS order abandonment</a:t>
            </a:r>
          </a:p>
          <a:p>
            <a:pPr marL="171450" indent="-171450">
              <a:buFont typeface="Arial" panose="020B0604020202020204" pitchFamily="34" charset="0"/>
              <a:buChar char="•"/>
            </a:pPr>
            <a:endParaRPr lang="en-US" sz="1400">
              <a:solidFill>
                <a:schemeClr val="bg1"/>
              </a:solidFill>
              <a:latin typeface="Aptos" panose="020B0004020202020204" pitchFamily="34" charset="0"/>
            </a:endParaRPr>
          </a:p>
          <a:p>
            <a:pPr algn="ctr"/>
            <a:r>
              <a:rPr lang="en-US" sz="1400" b="0" i="0" u="none" strike="noStrike">
                <a:solidFill>
                  <a:schemeClr val="bg1"/>
                </a:solidFill>
                <a:effectLst/>
                <a:latin typeface="-webkit-standard"/>
              </a:rPr>
              <a:t>For more details, visit the full case study </a:t>
            </a:r>
            <a:r>
              <a:rPr lang="en-US" sz="1400" b="0" i="0">
                <a:solidFill>
                  <a:schemeClr val="accent1">
                    <a:lumMod val="60000"/>
                    <a:lumOff val="40000"/>
                  </a:schemeClr>
                </a:solidFill>
                <a:effectLst/>
                <a:hlinkClick r:id="rId4">
                  <a:extLst>
                    <a:ext uri="{A12FA001-AC4F-418D-AE19-62706E023703}">
                      <ahyp:hlinkClr xmlns:ahyp="http://schemas.microsoft.com/office/drawing/2018/hyperlinkcolor" val="tx"/>
                    </a:ext>
                  </a:extLst>
                </a:hlinkClick>
              </a:rPr>
              <a:t>here</a:t>
            </a:r>
            <a:r>
              <a:rPr lang="en-US" sz="1400" b="0" i="0" u="none" strike="noStrike">
                <a:solidFill>
                  <a:schemeClr val="accent1">
                    <a:lumMod val="60000"/>
                    <a:lumOff val="40000"/>
                  </a:schemeClr>
                </a:solidFill>
                <a:effectLst/>
                <a:latin typeface="-webkit-standard"/>
              </a:rPr>
              <a:t>.</a:t>
            </a:r>
            <a:endParaRPr lang="en-US" sz="1400">
              <a:solidFill>
                <a:schemeClr val="accent1">
                  <a:lumMod val="60000"/>
                  <a:lumOff val="40000"/>
                </a:schemeClr>
              </a:solidFill>
              <a:latin typeface="Aptos" panose="020B0004020202020204" pitchFamily="34" charset="0"/>
            </a:endParaRPr>
          </a:p>
        </p:txBody>
      </p:sp>
      <p:sp>
        <p:nvSpPr>
          <p:cNvPr id="17" name="Content Placeholder 2">
            <a:extLst>
              <a:ext uri="{FF2B5EF4-FFF2-40B4-BE49-F238E27FC236}">
                <a16:creationId xmlns:a16="http://schemas.microsoft.com/office/drawing/2014/main" id="{A8760DAA-DA3E-19DC-7F63-15C720E6E254}"/>
              </a:ext>
            </a:extLst>
          </p:cNvPr>
          <p:cNvSpPr txBox="1">
            <a:spLocks/>
          </p:cNvSpPr>
          <p:nvPr/>
        </p:nvSpPr>
        <p:spPr>
          <a:xfrm>
            <a:off x="4295264" y="2304509"/>
            <a:ext cx="3593336" cy="1417983"/>
          </a:xfrm>
          <a:prstGeom prst="rect">
            <a:avLst/>
          </a:prstGeom>
        </p:spPr>
        <p:txBody>
          <a:bodyPr vert="horz" lIns="0" tIns="0" rIns="0" bIns="0" rtlCol="0">
            <a:noAutofit/>
          </a:bodyPr>
          <a:lstStyle>
            <a:defPPr>
              <a:defRPr lang="en-US"/>
            </a:defPPr>
            <a:lvl1pPr indent="0">
              <a:lnSpc>
                <a:spcPct val="100000"/>
              </a:lnSpc>
              <a:spcBef>
                <a:spcPts val="1000"/>
              </a:spcBef>
              <a:spcAft>
                <a:spcPts val="600"/>
              </a:spcAft>
              <a:buFont typeface="Arial" panose="020B0604020202020204" pitchFamily="34" charset="0"/>
              <a:buNone/>
              <a:defRPr b="0" i="0">
                <a:solidFill>
                  <a:schemeClr val="bg1"/>
                </a:solidFill>
                <a:latin typeface="Aptos" panose="020B0004020202020204" pitchFamily="34" charset="0"/>
                <a:cs typeface="Arial" panose="020B0604020202020204" pitchFamily="34" charset="0"/>
              </a:defRPr>
            </a:lvl1pPr>
            <a:lvl2pPr marL="742950" indent="-285750">
              <a:lnSpc>
                <a:spcPct val="100000"/>
              </a:lnSpc>
              <a:spcBef>
                <a:spcPts val="500"/>
              </a:spcBef>
              <a:spcAft>
                <a:spcPts val="600"/>
              </a:spcAft>
              <a:buFont typeface="Arial" panose="020B0604020202020204" pitchFamily="34" charset="0"/>
              <a:buChar char="•"/>
              <a:defRPr sz="2400" b="0" i="0">
                <a:solidFill>
                  <a:schemeClr val="bg1"/>
                </a:solidFill>
                <a:latin typeface="Aptos" panose="020B0004020202020204" pitchFamily="34" charset="0"/>
                <a:cs typeface="Arial" panose="020B0604020202020204" pitchFamily="34" charset="0"/>
              </a:defRPr>
            </a:lvl2pPr>
            <a:lvl3pPr marL="1200150" indent="-285750">
              <a:lnSpc>
                <a:spcPct val="100000"/>
              </a:lnSpc>
              <a:spcBef>
                <a:spcPts val="500"/>
              </a:spcBef>
              <a:spcAft>
                <a:spcPts val="600"/>
              </a:spcAft>
              <a:buFont typeface="Arial" panose="020B0604020202020204" pitchFamily="34" charset="0"/>
              <a:buChar char="•"/>
              <a:defRPr sz="2000" b="0" i="0">
                <a:solidFill>
                  <a:schemeClr val="bg1"/>
                </a:solidFill>
                <a:latin typeface="Avenir LT 45 Book" panose="020B0503020000020003" pitchFamily="34" charset="0"/>
                <a:cs typeface="Arial" panose="020B0604020202020204" pitchFamily="34" charset="0"/>
              </a:defRPr>
            </a:lvl3pPr>
            <a:lvl4pPr indent="0">
              <a:lnSpc>
                <a:spcPct val="90000"/>
              </a:lnSpc>
              <a:spcBef>
                <a:spcPts val="500"/>
              </a:spcBef>
              <a:buFont typeface="Arial" panose="020B0604020202020204" pitchFamily="34" charset="0"/>
              <a:buNone/>
              <a:defRPr sz="1200" b="0" i="0">
                <a:latin typeface="Avenir LT 45 Book" panose="020B0503020000020003" pitchFamily="34" charset="0"/>
                <a:cs typeface="Arial" panose="020B0604020202020204" pitchFamily="34" charset="0"/>
              </a:defRPr>
            </a:lvl4pPr>
            <a:lvl5pPr indent="0">
              <a:lnSpc>
                <a:spcPct val="90000"/>
              </a:lnSpc>
              <a:spcBef>
                <a:spcPts val="500"/>
              </a:spcBef>
              <a:buFont typeface="Arial" panose="020B0604020202020204" pitchFamily="34" charset="0"/>
              <a:buNone/>
              <a:defRPr sz="1200" b="0" i="0">
                <a:latin typeface="Avenir LT 45 Book" panose="020B0503020000020003"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Ascendion transformed a healthcare company's compliance and reporting systems by migrating to Power BI and utilizing Snowflake for cloud storage, resulting in: </a:t>
            </a:r>
          </a:p>
        </p:txBody>
      </p:sp>
      <p:sp>
        <p:nvSpPr>
          <p:cNvPr id="18" name="TextBox 17">
            <a:extLst>
              <a:ext uri="{FF2B5EF4-FFF2-40B4-BE49-F238E27FC236}">
                <a16:creationId xmlns:a16="http://schemas.microsoft.com/office/drawing/2014/main" id="{BD0B1BA5-7E93-17BF-6B8C-63928FD12690}"/>
              </a:ext>
            </a:extLst>
          </p:cNvPr>
          <p:cNvSpPr txBox="1"/>
          <p:nvPr/>
        </p:nvSpPr>
        <p:spPr>
          <a:xfrm>
            <a:off x="4258524" y="3909727"/>
            <a:ext cx="3683085" cy="2031325"/>
          </a:xfrm>
          <a:prstGeom prst="rect">
            <a:avLst/>
          </a:prstGeom>
          <a:noFill/>
        </p:spPr>
        <p:txBody>
          <a:bodyPr wrap="square">
            <a:spAutoFit/>
          </a:bodyPr>
          <a:lstStyle/>
          <a:p>
            <a:pPr marL="171450" indent="-171450">
              <a:buFont typeface="Arial" panose="020B0604020202020204" pitchFamily="34" charset="0"/>
              <a:buChar char="•"/>
            </a:pPr>
            <a:r>
              <a:rPr lang="en-US" sz="1600">
                <a:solidFill>
                  <a:schemeClr val="bg1"/>
                </a:solidFill>
                <a:latin typeface="Aptos" panose="020B0004020202020204" pitchFamily="34" charset="0"/>
              </a:rPr>
              <a:t>80% reduction in manual reporting efforts</a:t>
            </a:r>
          </a:p>
          <a:p>
            <a:pPr marL="171450" indent="-171450">
              <a:buFont typeface="Arial" panose="020B0604020202020204" pitchFamily="34" charset="0"/>
              <a:buChar char="•"/>
            </a:pPr>
            <a:r>
              <a:rPr lang="en-US" sz="1600">
                <a:solidFill>
                  <a:schemeClr val="bg1"/>
                </a:solidFill>
                <a:latin typeface="Aptos" panose="020B0004020202020204" pitchFamily="34" charset="0"/>
              </a:rPr>
              <a:t>50% increase in proactive risk reduction</a:t>
            </a:r>
          </a:p>
          <a:p>
            <a:pPr marL="171450" indent="-171450">
              <a:buFont typeface="Arial" panose="020B0604020202020204" pitchFamily="34" charset="0"/>
              <a:buChar char="•"/>
            </a:pPr>
            <a:r>
              <a:rPr lang="en-US" sz="1600">
                <a:solidFill>
                  <a:schemeClr val="bg1"/>
                </a:solidFill>
                <a:latin typeface="Aptos" panose="020B0004020202020204" pitchFamily="34" charset="0"/>
              </a:rPr>
              <a:t>35% increase in Medicare and Prescription Drug Plan compliance</a:t>
            </a:r>
          </a:p>
          <a:p>
            <a:pPr marL="171450" indent="-171450">
              <a:buFont typeface="Arial" panose="020B0604020202020204" pitchFamily="34" charset="0"/>
              <a:buChar char="•"/>
            </a:pPr>
            <a:endParaRPr lang="en-US" sz="1400">
              <a:solidFill>
                <a:schemeClr val="bg1"/>
              </a:solidFill>
              <a:latin typeface="Aptos" panose="020B0004020202020204" pitchFamily="34" charset="0"/>
            </a:endParaRPr>
          </a:p>
          <a:p>
            <a:pPr algn="ctr"/>
            <a:r>
              <a:rPr lang="en-US" sz="1400" b="0" i="0" u="none" strike="noStrike">
                <a:solidFill>
                  <a:schemeClr val="bg1"/>
                </a:solidFill>
                <a:effectLst/>
                <a:latin typeface="-webkit-standard"/>
              </a:rPr>
              <a:t>For more details, visit the full case study</a:t>
            </a:r>
            <a:r>
              <a:rPr lang="en-US" sz="1400" b="0" i="0" u="none" strike="noStrike">
                <a:solidFill>
                  <a:schemeClr val="accent1">
                    <a:lumMod val="60000"/>
                    <a:lumOff val="40000"/>
                  </a:schemeClr>
                </a:solidFill>
                <a:effectLst/>
                <a:latin typeface="-webkit-standard"/>
              </a:rPr>
              <a:t> </a:t>
            </a:r>
            <a:r>
              <a:rPr lang="en-US" sz="1400" b="0" i="0">
                <a:solidFill>
                  <a:schemeClr val="accent1">
                    <a:lumMod val="60000"/>
                    <a:lumOff val="40000"/>
                  </a:schemeClr>
                </a:solidFill>
                <a:effectLst/>
                <a:hlinkClick r:id="rId5">
                  <a:extLst>
                    <a:ext uri="{A12FA001-AC4F-418D-AE19-62706E023703}">
                      <ahyp:hlinkClr xmlns:ahyp="http://schemas.microsoft.com/office/drawing/2018/hyperlinkcolor" val="tx"/>
                    </a:ext>
                  </a:extLst>
                </a:hlinkClick>
              </a:rPr>
              <a:t>here</a:t>
            </a:r>
            <a:r>
              <a:rPr lang="en-US" sz="1400" b="0" i="0" u="none" strike="noStrike">
                <a:solidFill>
                  <a:schemeClr val="accent1">
                    <a:lumMod val="60000"/>
                    <a:lumOff val="40000"/>
                  </a:schemeClr>
                </a:solidFill>
                <a:effectLst/>
                <a:latin typeface="-webkit-standard"/>
              </a:rPr>
              <a:t>.</a:t>
            </a:r>
            <a:endParaRPr lang="en-US" sz="1400">
              <a:solidFill>
                <a:schemeClr val="accent1">
                  <a:lumMod val="60000"/>
                  <a:lumOff val="40000"/>
                </a:schemeClr>
              </a:solidFill>
              <a:latin typeface="Aptos" panose="020B0004020202020204" pitchFamily="34" charset="0"/>
            </a:endParaRPr>
          </a:p>
        </p:txBody>
      </p:sp>
      <p:pic>
        <p:nvPicPr>
          <p:cNvPr id="20" name="Picture 19" descr="A yellow vehicle in a warehouse&#10;&#10;Description automatically generated">
            <a:extLst>
              <a:ext uri="{FF2B5EF4-FFF2-40B4-BE49-F238E27FC236}">
                <a16:creationId xmlns:a16="http://schemas.microsoft.com/office/drawing/2014/main" id="{BAA680AC-6FE6-5D29-9283-820D077DA8DB}"/>
              </a:ext>
            </a:extLst>
          </p:cNvPr>
          <p:cNvPicPr>
            <a:picLocks noChangeAspect="1"/>
          </p:cNvPicPr>
          <p:nvPr/>
        </p:nvPicPr>
        <p:blipFill>
          <a:blip r:embed="rId6"/>
          <a:stretch>
            <a:fillRect/>
          </a:stretch>
        </p:blipFill>
        <p:spPr>
          <a:xfrm>
            <a:off x="9036292" y="1156197"/>
            <a:ext cx="2224966" cy="1008189"/>
          </a:xfrm>
          <a:prstGeom prst="flowChartAlternateProcess">
            <a:avLst/>
          </a:prstGeom>
        </p:spPr>
      </p:pic>
      <p:pic>
        <p:nvPicPr>
          <p:cNvPr id="22" name="Picture 21" descr="A digital image of a heart&#10;&#10;Description automatically generated">
            <a:extLst>
              <a:ext uri="{FF2B5EF4-FFF2-40B4-BE49-F238E27FC236}">
                <a16:creationId xmlns:a16="http://schemas.microsoft.com/office/drawing/2014/main" id="{11986F10-1843-5927-96BE-8A3DC600B09A}"/>
              </a:ext>
            </a:extLst>
          </p:cNvPr>
          <p:cNvPicPr>
            <a:picLocks noChangeAspect="1"/>
          </p:cNvPicPr>
          <p:nvPr/>
        </p:nvPicPr>
        <p:blipFill>
          <a:blip r:embed="rId7"/>
          <a:stretch>
            <a:fillRect/>
          </a:stretch>
        </p:blipFill>
        <p:spPr>
          <a:xfrm>
            <a:off x="4979448" y="1156198"/>
            <a:ext cx="2224967" cy="1008189"/>
          </a:xfrm>
          <a:prstGeom prst="flowChartAlternateProcess">
            <a:avLst/>
          </a:prstGeom>
        </p:spPr>
      </p:pic>
      <p:pic>
        <p:nvPicPr>
          <p:cNvPr id="24" name="Picture 23" descr="A stack of coins with graphs and charts&#10;&#10;Description automatically generated">
            <a:extLst>
              <a:ext uri="{FF2B5EF4-FFF2-40B4-BE49-F238E27FC236}">
                <a16:creationId xmlns:a16="http://schemas.microsoft.com/office/drawing/2014/main" id="{FBA6BA5B-6097-B711-09EB-A9B20EC4AD69}"/>
              </a:ext>
            </a:extLst>
          </p:cNvPr>
          <p:cNvPicPr>
            <a:picLocks noChangeAspect="1"/>
          </p:cNvPicPr>
          <p:nvPr/>
        </p:nvPicPr>
        <p:blipFill>
          <a:blip r:embed="rId8"/>
          <a:stretch>
            <a:fillRect/>
          </a:stretch>
        </p:blipFill>
        <p:spPr>
          <a:xfrm>
            <a:off x="975613" y="1156198"/>
            <a:ext cx="2224967" cy="1008189"/>
          </a:xfrm>
          <a:prstGeom prst="flowChartAlternateProcess">
            <a:avLst/>
          </a:prstGeom>
        </p:spPr>
      </p:pic>
    </p:spTree>
    <p:extLst>
      <p:ext uri="{BB962C8B-B14F-4D97-AF65-F5344CB8AC3E}">
        <p14:creationId xmlns:p14="http://schemas.microsoft.com/office/powerpoint/2010/main" val="1998632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B1A239-F8EE-3BF2-85E5-CB937169750F}"/>
              </a:ext>
            </a:extLst>
          </p:cNvPr>
          <p:cNvSpPr txBox="1"/>
          <p:nvPr/>
        </p:nvSpPr>
        <p:spPr>
          <a:xfrm>
            <a:off x="511239" y="1013947"/>
            <a:ext cx="11164824" cy="14465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At Ascendion, our global presence and diverse teams are dedicated to delivering AI-driven solutions that make a real impact. By combining cutting-edge technology with human expertise, we transform businesses and elevate everyday experiences for clients around the world.</a:t>
            </a:r>
          </a:p>
        </p:txBody>
      </p:sp>
      <p:sp>
        <p:nvSpPr>
          <p:cNvPr id="4" name="TextBox 3">
            <a:extLst>
              <a:ext uri="{FF2B5EF4-FFF2-40B4-BE49-F238E27FC236}">
                <a16:creationId xmlns:a16="http://schemas.microsoft.com/office/drawing/2014/main" id="{1470AA07-30A6-5B27-A0FE-ADD1F3BEC413}"/>
              </a:ext>
            </a:extLst>
          </p:cNvPr>
          <p:cNvSpPr txBox="1"/>
          <p:nvPr/>
        </p:nvSpPr>
        <p:spPr>
          <a:xfrm>
            <a:off x="511238" y="2835109"/>
            <a:ext cx="2445717"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11,000+</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Ascenders </a:t>
            </a:r>
            <a:b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Globally</a:t>
            </a:r>
          </a:p>
        </p:txBody>
      </p:sp>
      <p:sp>
        <p:nvSpPr>
          <p:cNvPr id="7" name="TextBox 6">
            <a:extLst>
              <a:ext uri="{FF2B5EF4-FFF2-40B4-BE49-F238E27FC236}">
                <a16:creationId xmlns:a16="http://schemas.microsoft.com/office/drawing/2014/main" id="{7F4F89DB-A8DE-1381-6355-D2D52E5D5831}"/>
              </a:ext>
            </a:extLst>
          </p:cNvPr>
          <p:cNvSpPr txBox="1"/>
          <p:nvPr/>
        </p:nvSpPr>
        <p:spPr>
          <a:xfrm>
            <a:off x="511238" y="4757131"/>
            <a:ext cx="2445717" cy="1415772"/>
          </a:xfrm>
          <a:prstGeom prst="rect">
            <a:avLst/>
          </a:prstGeom>
          <a:noFill/>
        </p:spPr>
        <p:txBody>
          <a:bodyPr wrap="square" lIns="108000" tIns="45720" rIns="108000" bIns="4572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dirty="0">
                <a:ln>
                  <a:noFill/>
                </a:ln>
                <a:solidFill>
                  <a:srgbClr val="F50F7D"/>
                </a:solidFill>
                <a:effectLst/>
                <a:uLnTx/>
                <a:uFillTx/>
                <a:latin typeface="PP Neue Machina Plain Ultrabold"/>
                <a:ea typeface="Verdana"/>
                <a:cs typeface="+mn-cs"/>
              </a:rPr>
              <a:t>40</a:t>
            </a:r>
            <a:r>
              <a:rPr lang="en-AU" sz="3600" b="1" dirty="0">
                <a:solidFill>
                  <a:srgbClr val="F50F7D"/>
                </a:solidFill>
                <a:latin typeface="PP Neue Machina Plain Ultrabold"/>
                <a:ea typeface="Verdana"/>
              </a:rPr>
              <a:t>+</a:t>
            </a:r>
            <a:endPar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dirty="0">
                <a:ln>
                  <a:noFill/>
                </a:ln>
                <a:solidFill>
                  <a:srgbClr val="F5FAFA"/>
                </a:solidFill>
                <a:effectLst/>
                <a:uLnTx/>
                <a:uFillTx/>
                <a:latin typeface="Verdana"/>
                <a:ea typeface="Verdana"/>
                <a:cs typeface="Verdana" panose="020B0604030504040204" pitchFamily="34" charset="0"/>
              </a:rPr>
              <a:t>Offices</a:t>
            </a:r>
            <a:br>
              <a:rPr lang="en-AU" sz="2000" b="0" i="0" u="none" strike="noStrike" kern="1200" cap="none" spc="0" normalizeH="0" baseline="0" noProof="0" dirty="0">
                <a:ln>
                  <a:noFill/>
                </a:ln>
                <a:effectLst/>
                <a:uLnTx/>
                <a:uFillTx/>
                <a:latin typeface="Verdana"/>
                <a:ea typeface="Verdana" panose="020B0604030504040204" pitchFamily="34" charset="0"/>
                <a:cs typeface="Verdana" panose="020B0604030504040204" pitchFamily="34" charset="0"/>
              </a:rPr>
            </a:br>
            <a:r>
              <a:rPr kumimoji="0" lang="en-AU" sz="2000" b="0" i="0" u="none" strike="noStrike" kern="1200" cap="none" spc="0" normalizeH="0" baseline="0" noProof="0" dirty="0">
                <a:ln>
                  <a:noFill/>
                </a:ln>
                <a:solidFill>
                  <a:srgbClr val="F5FAFA"/>
                </a:solidFill>
                <a:effectLst/>
                <a:uLnTx/>
                <a:uFillTx/>
                <a:latin typeface="Verdana"/>
                <a:ea typeface="Verdana"/>
                <a:cs typeface="Verdana" panose="020B0604030504040204" pitchFamily="34" charset="0"/>
              </a:rPr>
              <a:t>Globally</a:t>
            </a:r>
            <a:endParaRPr lang="en-AU" sz="2000" b="0" i="0" u="none" strike="noStrike" kern="1200" cap="none" spc="0" normalizeH="0" baseline="0" noProof="0" dirty="0">
              <a:ln>
                <a:noFill/>
              </a:ln>
              <a:solidFill>
                <a:srgbClr val="F5FAFA"/>
              </a:solidFill>
              <a:effectLst/>
              <a:uLnTx/>
              <a:uFillTx/>
              <a:latin typeface="Verdana"/>
              <a:ea typeface="Verdana"/>
              <a:cs typeface="Verdana" panose="020B0604030504040204" pitchFamily="34" charset="0"/>
            </a:endParaRPr>
          </a:p>
        </p:txBody>
      </p:sp>
      <p:sp>
        <p:nvSpPr>
          <p:cNvPr id="5" name="TextBox 4">
            <a:extLst>
              <a:ext uri="{FF2B5EF4-FFF2-40B4-BE49-F238E27FC236}">
                <a16:creationId xmlns:a16="http://schemas.microsoft.com/office/drawing/2014/main" id="{4C06CB1D-4CA8-D78A-6AA6-4E75682E75C4}"/>
              </a:ext>
            </a:extLst>
          </p:cNvPr>
          <p:cNvSpPr txBox="1"/>
          <p:nvPr/>
        </p:nvSpPr>
        <p:spPr>
          <a:xfrm>
            <a:off x="3455709" y="2835109"/>
            <a:ext cx="2240280"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400</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Enterprise </a:t>
            </a:r>
            <a:b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Clients</a:t>
            </a:r>
          </a:p>
        </p:txBody>
      </p:sp>
      <p:sp>
        <p:nvSpPr>
          <p:cNvPr id="8" name="TextBox 7">
            <a:extLst>
              <a:ext uri="{FF2B5EF4-FFF2-40B4-BE49-F238E27FC236}">
                <a16:creationId xmlns:a16="http://schemas.microsoft.com/office/drawing/2014/main" id="{FEA1B44B-B884-D2D2-C063-EAEEF4619CF3}"/>
              </a:ext>
            </a:extLst>
          </p:cNvPr>
          <p:cNvSpPr txBox="1"/>
          <p:nvPr/>
        </p:nvSpPr>
        <p:spPr>
          <a:xfrm>
            <a:off x="3455809" y="4757131"/>
            <a:ext cx="2240280" cy="1107996"/>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13</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Countries</a:t>
            </a: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p>
        </p:txBody>
      </p:sp>
      <p:sp>
        <p:nvSpPr>
          <p:cNvPr id="9" name="TextBox 8">
            <a:extLst>
              <a:ext uri="{FF2B5EF4-FFF2-40B4-BE49-F238E27FC236}">
                <a16:creationId xmlns:a16="http://schemas.microsoft.com/office/drawing/2014/main" id="{F5CFE0B0-D8C4-ED22-F856-395C11ED35C5}"/>
              </a:ext>
            </a:extLst>
          </p:cNvPr>
          <p:cNvSpPr txBox="1"/>
          <p:nvPr/>
        </p:nvSpPr>
        <p:spPr>
          <a:xfrm>
            <a:off x="6195143" y="4757131"/>
            <a:ext cx="2240280" cy="1415772"/>
          </a:xfrm>
          <a:prstGeom prst="rect">
            <a:avLst/>
          </a:prstGeom>
          <a:noFill/>
        </p:spPr>
        <p:txBody>
          <a:bodyPr wrap="square" lIns="108000" tIns="45720" rIns="108000" bIns="4572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a:cs typeface="+mn-cs"/>
              </a:rPr>
              <a:t>10</a:t>
            </a:r>
            <a:endPar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a:cs typeface="Verdana" panose="020B0604030504040204" pitchFamily="34" charset="0"/>
              </a:rPr>
              <a:t>Global Delivery Hubs</a:t>
            </a:r>
          </a:p>
        </p:txBody>
      </p:sp>
      <p:sp>
        <p:nvSpPr>
          <p:cNvPr id="10" name="TextBox 9">
            <a:extLst>
              <a:ext uri="{FF2B5EF4-FFF2-40B4-BE49-F238E27FC236}">
                <a16:creationId xmlns:a16="http://schemas.microsoft.com/office/drawing/2014/main" id="{4C31786E-0631-28BB-B812-D79C2484E8E0}"/>
              </a:ext>
            </a:extLst>
          </p:cNvPr>
          <p:cNvSpPr txBox="1"/>
          <p:nvPr/>
        </p:nvSpPr>
        <p:spPr>
          <a:xfrm>
            <a:off x="6194943" y="2835109"/>
            <a:ext cx="2240280"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4</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AI</a:t>
            </a:r>
            <a:b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Studios</a:t>
            </a:r>
          </a:p>
        </p:txBody>
      </p:sp>
      <p:cxnSp>
        <p:nvCxnSpPr>
          <p:cNvPr id="11" name="Straight Connector 10">
            <a:extLst>
              <a:ext uri="{FF2B5EF4-FFF2-40B4-BE49-F238E27FC236}">
                <a16:creationId xmlns:a16="http://schemas.microsoft.com/office/drawing/2014/main" id="{7A0F8A62-780D-9C51-BCE4-5D31216E15BA}"/>
              </a:ext>
            </a:extLst>
          </p:cNvPr>
          <p:cNvCxnSpPr>
            <a:cxnSpLocks/>
          </p:cNvCxnSpPr>
          <p:nvPr/>
        </p:nvCxnSpPr>
        <p:spPr>
          <a:xfrm>
            <a:off x="3206307" y="3080479"/>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19A5EBF-AC4B-64B4-316C-DEEAEB34E9A0}"/>
              </a:ext>
            </a:extLst>
          </p:cNvPr>
          <p:cNvCxnSpPr>
            <a:cxnSpLocks/>
          </p:cNvCxnSpPr>
          <p:nvPr/>
        </p:nvCxnSpPr>
        <p:spPr>
          <a:xfrm>
            <a:off x="3206357" y="5002501"/>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4BF9F00-A09C-5A78-B537-E6762678274D}"/>
              </a:ext>
            </a:extLst>
          </p:cNvPr>
          <p:cNvCxnSpPr>
            <a:cxnSpLocks/>
          </p:cNvCxnSpPr>
          <p:nvPr/>
        </p:nvCxnSpPr>
        <p:spPr>
          <a:xfrm>
            <a:off x="5945441" y="3080479"/>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DA7A23-3BBC-9C44-659A-157000EC0425}"/>
              </a:ext>
            </a:extLst>
          </p:cNvPr>
          <p:cNvCxnSpPr>
            <a:cxnSpLocks/>
          </p:cNvCxnSpPr>
          <p:nvPr/>
        </p:nvCxnSpPr>
        <p:spPr>
          <a:xfrm>
            <a:off x="5945591" y="5002501"/>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7">
            <a:extLst>
              <a:ext uri="{FF2B5EF4-FFF2-40B4-BE49-F238E27FC236}">
                <a16:creationId xmlns:a16="http://schemas.microsoft.com/office/drawing/2014/main" id="{50CBC012-4D3A-3BBF-CC8F-EFE65FBC7F02}"/>
              </a:ext>
            </a:extLst>
          </p:cNvPr>
          <p:cNvSpPr>
            <a:spLocks noGrp="1"/>
          </p:cNvSpPr>
          <p:nvPr>
            <p:ph type="title"/>
          </p:nvPr>
        </p:nvSpPr>
        <p:spPr>
          <a:xfrm>
            <a:off x="515936" y="389467"/>
            <a:ext cx="11176000" cy="965200"/>
          </a:xfrm>
        </p:spPr>
        <p:txBody>
          <a:bodyPr>
            <a:normAutofit/>
          </a:bodyPr>
          <a:lstStyle/>
          <a:p>
            <a:r>
              <a:rPr lang="en-US"/>
              <a:t>An AI-Powered Software Engineering Disruptor</a:t>
            </a:r>
          </a:p>
        </p:txBody>
      </p:sp>
      <p:sp>
        <p:nvSpPr>
          <p:cNvPr id="6" name="TextBox 5">
            <a:extLst>
              <a:ext uri="{FF2B5EF4-FFF2-40B4-BE49-F238E27FC236}">
                <a16:creationId xmlns:a16="http://schemas.microsoft.com/office/drawing/2014/main" id="{5ED45B90-E53C-0C99-6A4E-727A88E33FE2}"/>
              </a:ext>
            </a:extLst>
          </p:cNvPr>
          <p:cNvSpPr txBox="1"/>
          <p:nvPr/>
        </p:nvSpPr>
        <p:spPr>
          <a:xfrm>
            <a:off x="8934377" y="2835109"/>
            <a:ext cx="2741685"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36%</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of the Fortune 500 </a:t>
            </a:r>
            <a:b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are clients</a:t>
            </a:r>
            <a:endPar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1E5F6108-472D-612E-304A-4391E05069A1}"/>
              </a:ext>
            </a:extLst>
          </p:cNvPr>
          <p:cNvSpPr txBox="1"/>
          <p:nvPr/>
        </p:nvSpPr>
        <p:spPr>
          <a:xfrm>
            <a:off x="8934499" y="4757131"/>
            <a:ext cx="2741440" cy="1415772"/>
          </a:xfrm>
          <a:prstGeom prst="rect">
            <a:avLst/>
          </a:prstGeom>
          <a:noFill/>
        </p:spPr>
        <p:txBody>
          <a:bodyPr wrap="square" lIns="108000" rIns="108000" anchor="ct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3600" b="1" i="0" u="none" strike="noStrike" kern="1200" cap="none" spc="0" normalizeH="0" baseline="0" noProof="0">
                <a:ln>
                  <a:noFill/>
                </a:ln>
                <a:solidFill>
                  <a:srgbClr val="F50F7D"/>
                </a:solidFill>
                <a:effectLst/>
                <a:uLnTx/>
                <a:uFillTx/>
                <a:latin typeface="PP Neue Machina Plain Ultrabold"/>
                <a:ea typeface="Verdana" panose="020B0604030504040204" pitchFamily="34" charset="0"/>
                <a:cs typeface="+mn-cs"/>
              </a:rPr>
              <a:t>500+</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a:ln>
                  <a:noFill/>
                </a:ln>
                <a:solidFill>
                  <a:srgbClr val="F5FAFA"/>
                </a:solidFill>
                <a:effectLst/>
                <a:uLnTx/>
                <a:uFillTx/>
                <a:latin typeface="Verdana"/>
                <a:ea typeface="Verdana" panose="020B0604030504040204" pitchFamily="34" charset="0"/>
                <a:cs typeface="+mn-cs"/>
              </a:rPr>
              <a:t> </a:t>
            </a:r>
            <a: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Talent</a:t>
            </a:r>
            <a:b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br>
            <a:r>
              <a:rPr kumimoji="0" lang="en-US" sz="2000" b="0" i="0" u="none" strike="noStrike" kern="1200" cap="none" spc="0" normalizeH="0" baseline="0" noProof="0">
                <a:ln>
                  <a:noFill/>
                </a:ln>
                <a:solidFill>
                  <a:srgbClr val="F5FAFA"/>
                </a:solidFill>
                <a:effectLst/>
                <a:uLnTx/>
                <a:uFillTx/>
                <a:latin typeface="Verdana"/>
                <a:ea typeface="Verdana" panose="020B0604030504040204" pitchFamily="34" charset="0"/>
                <a:cs typeface="Verdana" panose="020B0604030504040204" pitchFamily="34" charset="0"/>
              </a:rPr>
              <a:t>specialists</a:t>
            </a:r>
          </a:p>
        </p:txBody>
      </p:sp>
      <p:cxnSp>
        <p:nvCxnSpPr>
          <p:cNvPr id="15" name="Straight Connector 14">
            <a:extLst>
              <a:ext uri="{FF2B5EF4-FFF2-40B4-BE49-F238E27FC236}">
                <a16:creationId xmlns:a16="http://schemas.microsoft.com/office/drawing/2014/main" id="{C4EA49FE-B7B5-7378-38F5-3A296DA5B475}"/>
              </a:ext>
            </a:extLst>
          </p:cNvPr>
          <p:cNvCxnSpPr>
            <a:cxnSpLocks/>
          </p:cNvCxnSpPr>
          <p:nvPr/>
        </p:nvCxnSpPr>
        <p:spPr>
          <a:xfrm>
            <a:off x="8684775" y="3080479"/>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05367C-6598-3405-2536-244250D9F78D}"/>
              </a:ext>
            </a:extLst>
          </p:cNvPr>
          <p:cNvCxnSpPr>
            <a:cxnSpLocks/>
          </p:cNvCxnSpPr>
          <p:nvPr/>
        </p:nvCxnSpPr>
        <p:spPr>
          <a:xfrm>
            <a:off x="8685025" y="5002501"/>
            <a:ext cx="0" cy="925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736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CBE1-D4F1-5DF2-B8F9-DA4A2027D893}"/>
            </a:ext>
          </a:extLst>
        </p:cNvPr>
        <p:cNvGrpSpPr/>
        <p:nvPr/>
      </p:nvGrpSpPr>
      <p:grpSpPr>
        <a:xfrm>
          <a:off x="0" y="0"/>
          <a:ext cx="0" cy="0"/>
          <a:chOff x="0" y="0"/>
          <a:chExt cx="0" cy="0"/>
        </a:xfrm>
      </p:grpSpPr>
      <p:pic>
        <p:nvPicPr>
          <p:cNvPr id="9" name="Picture 8" descr="A white and grey world map&#10;&#10;Description automatically generated">
            <a:extLst>
              <a:ext uri="{FF2B5EF4-FFF2-40B4-BE49-F238E27FC236}">
                <a16:creationId xmlns:a16="http://schemas.microsoft.com/office/drawing/2014/main" id="{DF042F72-2455-E0B2-7974-CD3B76D7D5A6}"/>
              </a:ext>
            </a:extLst>
          </p:cNvPr>
          <p:cNvPicPr>
            <a:picLocks noChangeAspect="1"/>
          </p:cNvPicPr>
          <p:nvPr/>
        </p:nvPicPr>
        <p:blipFill>
          <a:blip r:embed="rId3"/>
          <a:srcRect t="1107" b="4483"/>
          <a:stretch/>
        </p:blipFill>
        <p:spPr>
          <a:xfrm>
            <a:off x="0" y="0"/>
            <a:ext cx="12204071" cy="6498332"/>
          </a:xfrm>
          <a:prstGeom prst="rect">
            <a:avLst/>
          </a:prstGeom>
          <a:gradFill>
            <a:gsLst>
              <a:gs pos="0">
                <a:schemeClr val="tx1"/>
              </a:gs>
              <a:gs pos="100000">
                <a:schemeClr val="tx1">
                  <a:alpha val="0"/>
                </a:schemeClr>
              </a:gs>
            </a:gsLst>
            <a:lin ang="0" scaled="1"/>
          </a:gradFill>
        </p:spPr>
      </p:pic>
      <p:sp>
        <p:nvSpPr>
          <p:cNvPr id="2" name="Title 1">
            <a:extLst>
              <a:ext uri="{FF2B5EF4-FFF2-40B4-BE49-F238E27FC236}">
                <a16:creationId xmlns:a16="http://schemas.microsoft.com/office/drawing/2014/main" id="{5AD07C6F-4C91-19E4-78BF-5D084E43481C}"/>
              </a:ext>
            </a:extLst>
          </p:cNvPr>
          <p:cNvSpPr>
            <a:spLocks noGrp="1"/>
          </p:cNvSpPr>
          <p:nvPr>
            <p:ph type="title"/>
          </p:nvPr>
        </p:nvSpPr>
        <p:spPr>
          <a:xfrm>
            <a:off x="515936" y="394087"/>
            <a:ext cx="11173968" cy="965200"/>
          </a:xfrm>
        </p:spPr>
        <p:txBody>
          <a:bodyPr/>
          <a:lstStyle/>
          <a:p>
            <a:r>
              <a:rPr lang="en-AU"/>
              <a:t>Serving Clients Locally Across the Globe</a:t>
            </a:r>
          </a:p>
        </p:txBody>
      </p:sp>
      <p:sp>
        <p:nvSpPr>
          <p:cNvPr id="12" name="Rectangle 11">
            <a:extLst>
              <a:ext uri="{FF2B5EF4-FFF2-40B4-BE49-F238E27FC236}">
                <a16:creationId xmlns:a16="http://schemas.microsoft.com/office/drawing/2014/main" id="{89432979-FD73-7181-EB6D-4B176E4851DE}"/>
              </a:ext>
            </a:extLst>
          </p:cNvPr>
          <p:cNvSpPr/>
          <p:nvPr/>
        </p:nvSpPr>
        <p:spPr>
          <a:xfrm>
            <a:off x="0" y="6218022"/>
            <a:ext cx="12192000" cy="28031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AFA"/>
              </a:solidFill>
              <a:effectLst/>
              <a:uLnTx/>
              <a:uFillTx/>
              <a:latin typeface="Verdana"/>
              <a:ea typeface="+mn-ea"/>
              <a:cs typeface="+mn-cs"/>
            </a:endParaRPr>
          </a:p>
        </p:txBody>
      </p:sp>
      <p:sp>
        <p:nvSpPr>
          <p:cNvPr id="11" name="Rectangle: Rounded Corners 10">
            <a:extLst>
              <a:ext uri="{FF2B5EF4-FFF2-40B4-BE49-F238E27FC236}">
                <a16:creationId xmlns:a16="http://schemas.microsoft.com/office/drawing/2014/main" id="{DBEB4868-8E30-8E2D-1558-DDE603BFFA23}"/>
              </a:ext>
            </a:extLst>
          </p:cNvPr>
          <p:cNvSpPr/>
          <p:nvPr/>
        </p:nvSpPr>
        <p:spPr>
          <a:xfrm>
            <a:off x="514242" y="1094790"/>
            <a:ext cx="3313216" cy="2623208"/>
          </a:xfrm>
          <a:prstGeom prst="roundRect">
            <a:avLst>
              <a:gd name="adj" fmla="val 7372"/>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FFFFFF"/>
              </a:solidFill>
              <a:effectLst/>
              <a:uLnTx/>
              <a:uFillTx/>
              <a:latin typeface="Verdana"/>
              <a:ea typeface="+mn-ea"/>
              <a:cs typeface="+mn-cs"/>
            </a:endParaRPr>
          </a:p>
        </p:txBody>
      </p:sp>
      <p:grpSp>
        <p:nvGrpSpPr>
          <p:cNvPr id="21" name="Group 20">
            <a:extLst>
              <a:ext uri="{FF2B5EF4-FFF2-40B4-BE49-F238E27FC236}">
                <a16:creationId xmlns:a16="http://schemas.microsoft.com/office/drawing/2014/main" id="{CE954923-5BDD-EBD1-A1F3-4540A1541BCD}"/>
              </a:ext>
            </a:extLst>
          </p:cNvPr>
          <p:cNvGrpSpPr/>
          <p:nvPr/>
        </p:nvGrpSpPr>
        <p:grpSpPr>
          <a:xfrm>
            <a:off x="4015269" y="1086929"/>
            <a:ext cx="7674635" cy="1702978"/>
            <a:chOff x="4015269" y="1086929"/>
            <a:chExt cx="7674635" cy="1702978"/>
          </a:xfrm>
        </p:grpSpPr>
        <p:grpSp>
          <p:nvGrpSpPr>
            <p:cNvPr id="18" name="Group 17">
              <a:extLst>
                <a:ext uri="{FF2B5EF4-FFF2-40B4-BE49-F238E27FC236}">
                  <a16:creationId xmlns:a16="http://schemas.microsoft.com/office/drawing/2014/main" id="{F677A691-F981-181D-EF3D-CBFD316CA8E9}"/>
                </a:ext>
              </a:extLst>
            </p:cNvPr>
            <p:cNvGrpSpPr/>
            <p:nvPr/>
          </p:nvGrpSpPr>
          <p:grpSpPr>
            <a:xfrm>
              <a:off x="7327989" y="1086929"/>
              <a:ext cx="4361915" cy="1702077"/>
              <a:chOff x="6456881" y="1086929"/>
              <a:chExt cx="4361915" cy="1702077"/>
            </a:xfrm>
          </p:grpSpPr>
          <p:sp>
            <p:nvSpPr>
              <p:cNvPr id="13" name="Rectangle: Rounded Corners 12">
                <a:extLst>
                  <a:ext uri="{FF2B5EF4-FFF2-40B4-BE49-F238E27FC236}">
                    <a16:creationId xmlns:a16="http://schemas.microsoft.com/office/drawing/2014/main" id="{655683E4-E34D-8033-E039-CEF0EF1AA114}"/>
                  </a:ext>
                </a:extLst>
              </p:cNvPr>
              <p:cNvSpPr/>
              <p:nvPr/>
            </p:nvSpPr>
            <p:spPr>
              <a:xfrm>
                <a:off x="6456881" y="1086929"/>
                <a:ext cx="4207911" cy="1695115"/>
              </a:xfrm>
              <a:prstGeom prst="roundRect">
                <a:avLst>
                  <a:gd name="adj" fmla="val 7372"/>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FFFFFF"/>
                  </a:solidFill>
                  <a:effectLst/>
                  <a:uLnTx/>
                  <a:uFillTx/>
                  <a:latin typeface="Verdana"/>
                  <a:ea typeface="+mn-ea"/>
                  <a:cs typeface="+mn-cs"/>
                </a:endParaRPr>
              </a:p>
            </p:txBody>
          </p:sp>
          <p:sp>
            <p:nvSpPr>
              <p:cNvPr id="14" name="TextBox 13">
                <a:extLst>
                  <a:ext uri="{FF2B5EF4-FFF2-40B4-BE49-F238E27FC236}">
                    <a16:creationId xmlns:a16="http://schemas.microsoft.com/office/drawing/2014/main" id="{EB4568A7-61F7-67A0-3595-2FD9AC1C5708}"/>
                  </a:ext>
                </a:extLst>
              </p:cNvPr>
              <p:cNvSpPr txBox="1"/>
              <p:nvPr/>
            </p:nvSpPr>
            <p:spPr>
              <a:xfrm>
                <a:off x="6535056" y="1504603"/>
                <a:ext cx="4283740" cy="1284403"/>
              </a:xfrm>
              <a:prstGeom prst="rect">
                <a:avLst/>
              </a:prstGeom>
              <a:noFill/>
            </p:spPr>
            <p:txBody>
              <a:bodyPr wrap="square" lIns="72000" tIns="60960" rIns="72000" bIns="60960" numCol="3" spcCol="0"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India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Bangalore </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Chennai  </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Hyderabad</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Pune (2)</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Vadodara </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Malaysia </a:t>
                </a:r>
                <a:endParaRPr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Kuala Lumpur</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Singapore</a:t>
                </a:r>
                <a:endParaRPr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Singapore </a:t>
                </a:r>
                <a:endPar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Philippines </a:t>
                </a:r>
                <a:endParaRPr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Cebu City</a:t>
                </a:r>
                <a:endParaRPr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Makati City (2)</a:t>
                </a:r>
                <a:endParaRPr kumimoji="0" lang="en-US"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Australia </a:t>
                </a:r>
                <a:endParaRPr lang="en-US"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Sydney</a:t>
                </a:r>
                <a:endPar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New Zealand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Auckland</a:t>
                </a:r>
                <a:r>
                  <a:rPr kumimoji="0"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rPr>
                  <a:t> </a:t>
                </a:r>
                <a:endParaRPr lang="en-AU" sz="1200" b="1" i="0" u="none" strike="noStrike" kern="1200" cap="none" spc="0" normalizeH="0" baseline="0" noProof="0">
                  <a:ln>
                    <a:noFill/>
                  </a:ln>
                  <a:solidFill>
                    <a:srgbClr val="000000"/>
                  </a:solidFill>
                  <a:effectLst/>
                  <a:uLnTx/>
                  <a:uFillTx/>
                  <a:latin typeface="Verdana"/>
                  <a:ea typeface="Verdana"/>
                  <a:cs typeface="Verdana" panose="020B0604030504040204" pitchFamily="34" charset="0"/>
                </a:endParaRPr>
              </a:p>
            </p:txBody>
          </p:sp>
          <p:sp>
            <p:nvSpPr>
              <p:cNvPr id="22" name="TextBox 21">
                <a:extLst>
                  <a:ext uri="{FF2B5EF4-FFF2-40B4-BE49-F238E27FC236}">
                    <a16:creationId xmlns:a16="http://schemas.microsoft.com/office/drawing/2014/main" id="{F36A2967-53D2-21ED-2E69-47DA93F3A164}"/>
                  </a:ext>
                </a:extLst>
              </p:cNvPr>
              <p:cNvSpPr txBox="1"/>
              <p:nvPr/>
            </p:nvSpPr>
            <p:spPr>
              <a:xfrm>
                <a:off x="6535824" y="1149797"/>
                <a:ext cx="4075026" cy="338554"/>
              </a:xfrm>
              <a:prstGeom prst="rect">
                <a:avLst/>
              </a:prstGeom>
              <a:noFill/>
              <a:ln>
                <a:noFill/>
              </a:ln>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rPr>
                  <a:t>Asia Pacific (APAC)</a:t>
                </a:r>
                <a:endParaRPr kumimoji="0" lang="en-AU"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endParaRPr>
              </a:p>
            </p:txBody>
          </p:sp>
        </p:grpSp>
        <p:grpSp>
          <p:nvGrpSpPr>
            <p:cNvPr id="27" name="Group 26">
              <a:extLst>
                <a:ext uri="{FF2B5EF4-FFF2-40B4-BE49-F238E27FC236}">
                  <a16:creationId xmlns:a16="http://schemas.microsoft.com/office/drawing/2014/main" id="{F721A8B9-4746-4D4C-389E-B098F302C113}"/>
                </a:ext>
              </a:extLst>
            </p:cNvPr>
            <p:cNvGrpSpPr/>
            <p:nvPr/>
          </p:nvGrpSpPr>
          <p:grpSpPr>
            <a:xfrm>
              <a:off x="4015269" y="1094792"/>
              <a:ext cx="3530935" cy="1695115"/>
              <a:chOff x="4263005" y="1094792"/>
              <a:chExt cx="2442027" cy="1695115"/>
            </a:xfrm>
          </p:grpSpPr>
          <p:sp>
            <p:nvSpPr>
              <p:cNvPr id="15" name="Rectangle: Rounded Corners 14">
                <a:extLst>
                  <a:ext uri="{FF2B5EF4-FFF2-40B4-BE49-F238E27FC236}">
                    <a16:creationId xmlns:a16="http://schemas.microsoft.com/office/drawing/2014/main" id="{9A060D56-62EB-4CE9-6A97-09FB3FCE1D0D}"/>
                  </a:ext>
                </a:extLst>
              </p:cNvPr>
              <p:cNvSpPr/>
              <p:nvPr/>
            </p:nvSpPr>
            <p:spPr>
              <a:xfrm>
                <a:off x="4263005" y="1094792"/>
                <a:ext cx="2185296" cy="1695115"/>
              </a:xfrm>
              <a:prstGeom prst="roundRect">
                <a:avLst>
                  <a:gd name="adj" fmla="val 7372"/>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FFFFFF"/>
                  </a:solidFill>
                  <a:effectLst/>
                  <a:uLnTx/>
                  <a:uFillTx/>
                  <a:latin typeface="Verdana"/>
                  <a:ea typeface="+mn-ea"/>
                  <a:cs typeface="+mn-cs"/>
                </a:endParaRPr>
              </a:p>
            </p:txBody>
          </p:sp>
          <p:sp>
            <p:nvSpPr>
              <p:cNvPr id="20" name="TextBox 19">
                <a:extLst>
                  <a:ext uri="{FF2B5EF4-FFF2-40B4-BE49-F238E27FC236}">
                    <a16:creationId xmlns:a16="http://schemas.microsoft.com/office/drawing/2014/main" id="{2DA1ACB7-86CE-B346-1D47-3B3E3632C312}"/>
                  </a:ext>
                </a:extLst>
              </p:cNvPr>
              <p:cNvSpPr txBox="1"/>
              <p:nvPr/>
            </p:nvSpPr>
            <p:spPr>
              <a:xfrm>
                <a:off x="4313101" y="1147215"/>
                <a:ext cx="2203704" cy="338554"/>
              </a:xfrm>
              <a:prstGeom prst="rect">
                <a:avLst/>
              </a:prstGeom>
              <a:noFill/>
              <a:ln>
                <a:noFill/>
              </a:ln>
            </p:spPr>
            <p:txBody>
              <a:bodyPr wrap="square" rtlCol="0">
                <a:spAutoFit/>
              </a:bodyPr>
              <a:lstStyle>
                <a:defPPr marR="0" lvl="0" algn="l" rtl="0">
                  <a:lnSpc>
                    <a:spcPct val="100000"/>
                  </a:lnSpc>
                  <a:spcBef>
                    <a:spcPts val="0"/>
                  </a:spcBef>
                  <a:spcAft>
                    <a:spcPts val="0"/>
                  </a:spcAft>
                </a:defPPr>
                <a:lvl1pPr defTabSz="685800">
                  <a:buClrTx/>
                  <a:defRPr sz="1200" b="1" kern="1200">
                    <a:solidFill>
                      <a:srgbClr val="ED5D97">
                        <a:lumMod val="75000"/>
                      </a:srgbClr>
                    </a:solidFill>
                    <a:latin typeface="+mj-lt"/>
                    <a:ea typeface="Verdana" panose="020B0604030504040204" pitchFamily="34" charset="0"/>
                    <a:cs typeface="+mn-cs"/>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rPr>
                  <a:t>Europe</a:t>
                </a:r>
                <a:endParaRPr kumimoji="0" lang="en-AU"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endParaRPr>
              </a:p>
            </p:txBody>
          </p:sp>
          <p:sp>
            <p:nvSpPr>
              <p:cNvPr id="3" name="TextBox 2">
                <a:extLst>
                  <a:ext uri="{FF2B5EF4-FFF2-40B4-BE49-F238E27FC236}">
                    <a16:creationId xmlns:a16="http://schemas.microsoft.com/office/drawing/2014/main" id="{DD6A06AA-C890-B8F2-6193-A988B02E5E8F}"/>
                  </a:ext>
                </a:extLst>
              </p:cNvPr>
              <p:cNvSpPr txBox="1"/>
              <p:nvPr/>
            </p:nvSpPr>
            <p:spPr>
              <a:xfrm>
                <a:off x="4313101" y="1504603"/>
                <a:ext cx="2391931" cy="936383"/>
              </a:xfrm>
              <a:prstGeom prst="rect">
                <a:avLst/>
              </a:prstGeom>
              <a:noFill/>
            </p:spPr>
            <p:txBody>
              <a:bodyPr wrap="square" numCol="2" spcCol="18288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United Kingdom</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London</a:t>
                </a: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Poland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Krakow</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Warsaw</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rPr>
                  <a:t>Ireland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Dublin </a:t>
                </a: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rPr>
                  <a:t>Romania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Bucharest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endParaRPr>
              </a:p>
            </p:txBody>
          </p:sp>
        </p:grpSp>
      </p:grpSp>
      <p:sp>
        <p:nvSpPr>
          <p:cNvPr id="19" name="TextBox 18">
            <a:extLst>
              <a:ext uri="{FF2B5EF4-FFF2-40B4-BE49-F238E27FC236}">
                <a16:creationId xmlns:a16="http://schemas.microsoft.com/office/drawing/2014/main" id="{8321F079-5B94-851C-0854-8E7B62827991}"/>
              </a:ext>
            </a:extLst>
          </p:cNvPr>
          <p:cNvSpPr txBox="1"/>
          <p:nvPr/>
        </p:nvSpPr>
        <p:spPr>
          <a:xfrm>
            <a:off x="531393" y="1145895"/>
            <a:ext cx="3858768" cy="230832"/>
          </a:xfrm>
          <a:prstGeom prst="rect">
            <a:avLst/>
          </a:prstGeom>
          <a:noFill/>
          <a:ln>
            <a:noFill/>
          </a:ln>
        </p:spPr>
        <p:txBody>
          <a:bodyPr wrap="square" rtlCol="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rPr>
              <a:t>Americas</a:t>
            </a:r>
            <a:endParaRPr kumimoji="0" lang="en-AU" sz="1600" b="1" i="0" u="none" strike="noStrike" kern="1200" cap="none" spc="0" normalizeH="0" baseline="0" noProof="0">
              <a:ln>
                <a:noFill/>
              </a:ln>
              <a:solidFill>
                <a:srgbClr val="F50F7D"/>
              </a:solidFill>
              <a:effectLst/>
              <a:uLnTx/>
              <a:uFillTx/>
              <a:latin typeface="Verdana"/>
              <a:ea typeface="Verdana" panose="020B0604030504040204" pitchFamily="34" charset="0"/>
              <a:cs typeface="+mn-cs"/>
            </a:endParaRPr>
          </a:p>
        </p:txBody>
      </p:sp>
      <p:sp>
        <p:nvSpPr>
          <p:cNvPr id="24" name="TextBox 23">
            <a:extLst>
              <a:ext uri="{FF2B5EF4-FFF2-40B4-BE49-F238E27FC236}">
                <a16:creationId xmlns:a16="http://schemas.microsoft.com/office/drawing/2014/main" id="{B6E3BB41-8875-FBB3-8D4C-1C9A989B9356}"/>
              </a:ext>
            </a:extLst>
          </p:cNvPr>
          <p:cNvSpPr txBox="1"/>
          <p:nvPr/>
        </p:nvSpPr>
        <p:spPr>
          <a:xfrm>
            <a:off x="2895522" y="3846914"/>
            <a:ext cx="1683597" cy="326812"/>
          </a:xfrm>
          <a:prstGeom prst="rect">
            <a:avLst/>
          </a:prstGeom>
          <a:solidFill>
            <a:schemeClr val="accent2"/>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UNITED STATES</a:t>
            </a:r>
            <a:endParaRPr kumimoji="0" lang="en-AU" sz="14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25" name="Oval 24">
            <a:extLst>
              <a:ext uri="{FF2B5EF4-FFF2-40B4-BE49-F238E27FC236}">
                <a16:creationId xmlns:a16="http://schemas.microsoft.com/office/drawing/2014/main" id="{8E127887-DE63-5873-E005-369BB68A5B3A}"/>
              </a:ext>
            </a:extLst>
          </p:cNvPr>
          <p:cNvSpPr/>
          <p:nvPr/>
        </p:nvSpPr>
        <p:spPr>
          <a:xfrm>
            <a:off x="2510439" y="449056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3" name="Freeform: Shape 52">
            <a:extLst>
              <a:ext uri="{FF2B5EF4-FFF2-40B4-BE49-F238E27FC236}">
                <a16:creationId xmlns:a16="http://schemas.microsoft.com/office/drawing/2014/main" id="{C7220DE1-C521-F7BF-A9EC-38ADD82A3314}"/>
              </a:ext>
            </a:extLst>
          </p:cNvPr>
          <p:cNvSpPr/>
          <p:nvPr/>
        </p:nvSpPr>
        <p:spPr>
          <a:xfrm>
            <a:off x="2548657" y="4109729"/>
            <a:ext cx="1536192" cy="400555"/>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5" name="TextBox 54">
            <a:extLst>
              <a:ext uri="{FF2B5EF4-FFF2-40B4-BE49-F238E27FC236}">
                <a16:creationId xmlns:a16="http://schemas.microsoft.com/office/drawing/2014/main" id="{AEE91645-503E-163E-9EC1-E130A1DDF8CB}"/>
              </a:ext>
            </a:extLst>
          </p:cNvPr>
          <p:cNvSpPr txBox="1"/>
          <p:nvPr/>
        </p:nvSpPr>
        <p:spPr>
          <a:xfrm flipH="1">
            <a:off x="852242" y="4301693"/>
            <a:ext cx="1202147" cy="328553"/>
          </a:xfrm>
          <a:prstGeom prst="rect">
            <a:avLst/>
          </a:prstGeom>
          <a:solidFill>
            <a:schemeClr val="accent2"/>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MEXICO</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56" name="Oval 55">
            <a:extLst>
              <a:ext uri="{FF2B5EF4-FFF2-40B4-BE49-F238E27FC236}">
                <a16:creationId xmlns:a16="http://schemas.microsoft.com/office/drawing/2014/main" id="{67A3ADA9-46EA-CBAE-A236-1CBE57087F47}"/>
              </a:ext>
            </a:extLst>
          </p:cNvPr>
          <p:cNvSpPr/>
          <p:nvPr/>
        </p:nvSpPr>
        <p:spPr>
          <a:xfrm flipH="1">
            <a:off x="2367470" y="47937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7" name="Freeform: Shape 56">
            <a:extLst>
              <a:ext uri="{FF2B5EF4-FFF2-40B4-BE49-F238E27FC236}">
                <a16:creationId xmlns:a16="http://schemas.microsoft.com/office/drawing/2014/main" id="{7CDF256D-7C88-5F78-50FC-773F9BADDDA6}"/>
              </a:ext>
            </a:extLst>
          </p:cNvPr>
          <p:cNvSpPr/>
          <p:nvPr/>
        </p:nvSpPr>
        <p:spPr>
          <a:xfrm flipH="1">
            <a:off x="865061" y="4579854"/>
            <a:ext cx="1536192" cy="283349"/>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9" name="TextBox 58">
            <a:extLst>
              <a:ext uri="{FF2B5EF4-FFF2-40B4-BE49-F238E27FC236}">
                <a16:creationId xmlns:a16="http://schemas.microsoft.com/office/drawing/2014/main" id="{8354A126-6307-A452-D293-84B709245ED4}"/>
              </a:ext>
            </a:extLst>
          </p:cNvPr>
          <p:cNvSpPr txBox="1"/>
          <p:nvPr/>
        </p:nvSpPr>
        <p:spPr>
          <a:xfrm>
            <a:off x="5954819" y="3417445"/>
            <a:ext cx="2121248" cy="300553"/>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UNITED KINGDOM</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60" name="Oval 59">
            <a:extLst>
              <a:ext uri="{FF2B5EF4-FFF2-40B4-BE49-F238E27FC236}">
                <a16:creationId xmlns:a16="http://schemas.microsoft.com/office/drawing/2014/main" id="{786B6152-ADC7-F9F6-82EE-1A7E71511307}"/>
              </a:ext>
            </a:extLst>
          </p:cNvPr>
          <p:cNvSpPr/>
          <p:nvPr/>
        </p:nvSpPr>
        <p:spPr>
          <a:xfrm>
            <a:off x="5569736" y="406109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1" name="Freeform: Shape 60">
            <a:extLst>
              <a:ext uri="{FF2B5EF4-FFF2-40B4-BE49-F238E27FC236}">
                <a16:creationId xmlns:a16="http://schemas.microsoft.com/office/drawing/2014/main" id="{13029A57-DB9A-0033-BB77-85C7E620548D}"/>
              </a:ext>
            </a:extLst>
          </p:cNvPr>
          <p:cNvSpPr/>
          <p:nvPr/>
        </p:nvSpPr>
        <p:spPr>
          <a:xfrm>
            <a:off x="5607954" y="3680259"/>
            <a:ext cx="1536192" cy="400555"/>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3" name="TextBox 62">
            <a:extLst>
              <a:ext uri="{FF2B5EF4-FFF2-40B4-BE49-F238E27FC236}">
                <a16:creationId xmlns:a16="http://schemas.microsoft.com/office/drawing/2014/main" id="{494E81DD-AA01-9EBF-3B32-CB6D639095B2}"/>
              </a:ext>
            </a:extLst>
          </p:cNvPr>
          <p:cNvSpPr txBox="1"/>
          <p:nvPr/>
        </p:nvSpPr>
        <p:spPr>
          <a:xfrm>
            <a:off x="6579662" y="3741092"/>
            <a:ext cx="1202148" cy="356186"/>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POLAND</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64" name="Oval 63">
            <a:extLst>
              <a:ext uri="{FF2B5EF4-FFF2-40B4-BE49-F238E27FC236}">
                <a16:creationId xmlns:a16="http://schemas.microsoft.com/office/drawing/2014/main" id="{8D9FA2B5-F9C9-67A6-FE55-EAD228E0B0C0}"/>
              </a:ext>
            </a:extLst>
          </p:cNvPr>
          <p:cNvSpPr/>
          <p:nvPr/>
        </p:nvSpPr>
        <p:spPr>
          <a:xfrm>
            <a:off x="6194579" y="4126785"/>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5" name="Freeform: Shape 64">
            <a:extLst>
              <a:ext uri="{FF2B5EF4-FFF2-40B4-BE49-F238E27FC236}">
                <a16:creationId xmlns:a16="http://schemas.microsoft.com/office/drawing/2014/main" id="{A5A38467-BE92-9E20-70DB-D957B74ABFF0}"/>
              </a:ext>
            </a:extLst>
          </p:cNvPr>
          <p:cNvSpPr/>
          <p:nvPr/>
        </p:nvSpPr>
        <p:spPr>
          <a:xfrm>
            <a:off x="6232797" y="3992883"/>
            <a:ext cx="1536193" cy="153620"/>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7" name="TextBox 66">
            <a:extLst>
              <a:ext uri="{FF2B5EF4-FFF2-40B4-BE49-F238E27FC236}">
                <a16:creationId xmlns:a16="http://schemas.microsoft.com/office/drawing/2014/main" id="{BD004BF4-AD52-B532-FB66-ECC43B9522F7}"/>
              </a:ext>
            </a:extLst>
          </p:cNvPr>
          <p:cNvSpPr txBox="1"/>
          <p:nvPr/>
        </p:nvSpPr>
        <p:spPr>
          <a:xfrm flipH="1">
            <a:off x="3888241" y="3417944"/>
            <a:ext cx="1202147" cy="335601"/>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IRELAND</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68" name="Oval 67">
            <a:extLst>
              <a:ext uri="{FF2B5EF4-FFF2-40B4-BE49-F238E27FC236}">
                <a16:creationId xmlns:a16="http://schemas.microsoft.com/office/drawing/2014/main" id="{3F62AE58-3AFE-4DE7-6CFD-B5F92C355CF5}"/>
              </a:ext>
            </a:extLst>
          </p:cNvPr>
          <p:cNvSpPr/>
          <p:nvPr/>
        </p:nvSpPr>
        <p:spPr>
          <a:xfrm flipH="1">
            <a:off x="5403469" y="408523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9" name="Freeform: Shape 68">
            <a:extLst>
              <a:ext uri="{FF2B5EF4-FFF2-40B4-BE49-F238E27FC236}">
                <a16:creationId xmlns:a16="http://schemas.microsoft.com/office/drawing/2014/main" id="{6CD08A70-ACD8-D38A-1761-86A639B3C41F}"/>
              </a:ext>
            </a:extLst>
          </p:cNvPr>
          <p:cNvSpPr/>
          <p:nvPr/>
        </p:nvSpPr>
        <p:spPr>
          <a:xfrm flipH="1">
            <a:off x="3901060" y="3695936"/>
            <a:ext cx="1536192" cy="458779"/>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1" name="TextBox 70">
            <a:extLst>
              <a:ext uri="{FF2B5EF4-FFF2-40B4-BE49-F238E27FC236}">
                <a16:creationId xmlns:a16="http://schemas.microsoft.com/office/drawing/2014/main" id="{D0D2B562-275A-4089-908D-FC0CE6599ABE}"/>
              </a:ext>
            </a:extLst>
          </p:cNvPr>
          <p:cNvSpPr txBox="1"/>
          <p:nvPr/>
        </p:nvSpPr>
        <p:spPr>
          <a:xfrm flipH="1">
            <a:off x="4848123" y="4549239"/>
            <a:ext cx="1202147" cy="328552"/>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ROMANIA</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73" name="Oval 72">
            <a:extLst>
              <a:ext uri="{FF2B5EF4-FFF2-40B4-BE49-F238E27FC236}">
                <a16:creationId xmlns:a16="http://schemas.microsoft.com/office/drawing/2014/main" id="{AE5BF780-07AA-E7D0-52E0-B5DE632B213D}"/>
              </a:ext>
            </a:extLst>
          </p:cNvPr>
          <p:cNvSpPr/>
          <p:nvPr/>
        </p:nvSpPr>
        <p:spPr>
          <a:xfrm flipH="1" flipV="1">
            <a:off x="6363351" y="4250335"/>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4" name="Freeform: Shape 73">
            <a:extLst>
              <a:ext uri="{FF2B5EF4-FFF2-40B4-BE49-F238E27FC236}">
                <a16:creationId xmlns:a16="http://schemas.microsoft.com/office/drawing/2014/main" id="{8D9D2610-7D46-384A-6D93-D0EA2F3CAD20}"/>
              </a:ext>
            </a:extLst>
          </p:cNvPr>
          <p:cNvSpPr/>
          <p:nvPr/>
        </p:nvSpPr>
        <p:spPr>
          <a:xfrm flipH="1" flipV="1">
            <a:off x="4860941" y="4327499"/>
            <a:ext cx="1536191" cy="477663"/>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6" name="TextBox 75">
            <a:extLst>
              <a:ext uri="{FF2B5EF4-FFF2-40B4-BE49-F238E27FC236}">
                <a16:creationId xmlns:a16="http://schemas.microsoft.com/office/drawing/2014/main" id="{C7AFB4FD-3E46-BE1F-9B6C-843B4EE421DC}"/>
              </a:ext>
            </a:extLst>
          </p:cNvPr>
          <p:cNvSpPr txBox="1"/>
          <p:nvPr/>
        </p:nvSpPr>
        <p:spPr>
          <a:xfrm>
            <a:off x="9241906" y="3921134"/>
            <a:ext cx="1202148" cy="337774"/>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MALAYSIA</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77" name="Oval 76">
            <a:extLst>
              <a:ext uri="{FF2B5EF4-FFF2-40B4-BE49-F238E27FC236}">
                <a16:creationId xmlns:a16="http://schemas.microsoft.com/office/drawing/2014/main" id="{E7686500-6195-F935-6FC6-0285D828432F}"/>
              </a:ext>
            </a:extLst>
          </p:cNvPr>
          <p:cNvSpPr/>
          <p:nvPr/>
        </p:nvSpPr>
        <p:spPr>
          <a:xfrm>
            <a:off x="8856823" y="5116605"/>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8" name="Freeform: Shape 77">
            <a:extLst>
              <a:ext uri="{FF2B5EF4-FFF2-40B4-BE49-F238E27FC236}">
                <a16:creationId xmlns:a16="http://schemas.microsoft.com/office/drawing/2014/main" id="{80D22EDD-7943-0A68-1254-3F5B27A039A8}"/>
              </a:ext>
            </a:extLst>
          </p:cNvPr>
          <p:cNvSpPr/>
          <p:nvPr/>
        </p:nvSpPr>
        <p:spPr>
          <a:xfrm>
            <a:off x="8895041" y="4175763"/>
            <a:ext cx="1536193" cy="960560"/>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9" name="TextBox 78">
            <a:extLst>
              <a:ext uri="{FF2B5EF4-FFF2-40B4-BE49-F238E27FC236}">
                <a16:creationId xmlns:a16="http://schemas.microsoft.com/office/drawing/2014/main" id="{DC8730F1-04D9-82B0-3DC2-3C63B473E352}"/>
              </a:ext>
            </a:extLst>
          </p:cNvPr>
          <p:cNvSpPr txBox="1"/>
          <p:nvPr/>
        </p:nvSpPr>
        <p:spPr>
          <a:xfrm flipH="1">
            <a:off x="7450805" y="5457800"/>
            <a:ext cx="1202147" cy="313273"/>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SINGAPORE</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81" name="Oval 80">
            <a:extLst>
              <a:ext uri="{FF2B5EF4-FFF2-40B4-BE49-F238E27FC236}">
                <a16:creationId xmlns:a16="http://schemas.microsoft.com/office/drawing/2014/main" id="{197F7B09-FE48-AE83-2924-022DA21F3ECF}"/>
              </a:ext>
            </a:extLst>
          </p:cNvPr>
          <p:cNvSpPr/>
          <p:nvPr/>
        </p:nvSpPr>
        <p:spPr>
          <a:xfrm flipH="1" flipV="1">
            <a:off x="8966035" y="51962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82" name="Freeform: Shape 81">
            <a:extLst>
              <a:ext uri="{FF2B5EF4-FFF2-40B4-BE49-F238E27FC236}">
                <a16:creationId xmlns:a16="http://schemas.microsoft.com/office/drawing/2014/main" id="{0A889046-9BD4-56D4-7981-69CE06CECF0D}"/>
              </a:ext>
            </a:extLst>
          </p:cNvPr>
          <p:cNvSpPr/>
          <p:nvPr/>
        </p:nvSpPr>
        <p:spPr>
          <a:xfrm flipH="1" flipV="1">
            <a:off x="7463624" y="5248501"/>
            <a:ext cx="1536193" cy="477663"/>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84" name="TextBox 83">
            <a:extLst>
              <a:ext uri="{FF2B5EF4-FFF2-40B4-BE49-F238E27FC236}">
                <a16:creationId xmlns:a16="http://schemas.microsoft.com/office/drawing/2014/main" id="{CD78B4A8-DAE5-925C-D6BE-3EA437903968}"/>
              </a:ext>
            </a:extLst>
          </p:cNvPr>
          <p:cNvSpPr txBox="1"/>
          <p:nvPr/>
        </p:nvSpPr>
        <p:spPr>
          <a:xfrm>
            <a:off x="9884264" y="4579971"/>
            <a:ext cx="1455494" cy="337774"/>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PHILIPPINES</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85" name="Oval 84">
            <a:extLst>
              <a:ext uri="{FF2B5EF4-FFF2-40B4-BE49-F238E27FC236}">
                <a16:creationId xmlns:a16="http://schemas.microsoft.com/office/drawing/2014/main" id="{C058CE63-2E94-DD1A-10CE-572B300C2E26}"/>
              </a:ext>
            </a:extLst>
          </p:cNvPr>
          <p:cNvSpPr/>
          <p:nvPr/>
        </p:nvSpPr>
        <p:spPr>
          <a:xfrm>
            <a:off x="9418027" y="4983591"/>
            <a:ext cx="87174"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86" name="Freeform: Shape 85">
            <a:extLst>
              <a:ext uri="{FF2B5EF4-FFF2-40B4-BE49-F238E27FC236}">
                <a16:creationId xmlns:a16="http://schemas.microsoft.com/office/drawing/2014/main" id="{D14A3E9E-D2D3-9F72-4670-6EC23C587758}"/>
              </a:ext>
            </a:extLst>
          </p:cNvPr>
          <p:cNvSpPr/>
          <p:nvPr/>
        </p:nvSpPr>
        <p:spPr>
          <a:xfrm>
            <a:off x="9464299" y="4849689"/>
            <a:ext cx="1859937" cy="153620"/>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2" name="TextBox 91">
            <a:extLst>
              <a:ext uri="{FF2B5EF4-FFF2-40B4-BE49-F238E27FC236}">
                <a16:creationId xmlns:a16="http://schemas.microsoft.com/office/drawing/2014/main" id="{27483BCD-7AA8-19B4-45B3-6B787CB093F6}"/>
              </a:ext>
            </a:extLst>
          </p:cNvPr>
          <p:cNvSpPr txBox="1"/>
          <p:nvPr/>
        </p:nvSpPr>
        <p:spPr>
          <a:xfrm flipH="1">
            <a:off x="8371840" y="6135843"/>
            <a:ext cx="1351830" cy="326728"/>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AUSTRALIA</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94" name="Oval 93">
            <a:extLst>
              <a:ext uri="{FF2B5EF4-FFF2-40B4-BE49-F238E27FC236}">
                <a16:creationId xmlns:a16="http://schemas.microsoft.com/office/drawing/2014/main" id="{1A9BD8BC-C710-B0D0-F7B2-E08B211E29F4}"/>
              </a:ext>
            </a:extLst>
          </p:cNvPr>
          <p:cNvSpPr/>
          <p:nvPr/>
        </p:nvSpPr>
        <p:spPr>
          <a:xfrm flipH="1" flipV="1">
            <a:off x="10036751" y="5874263"/>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5" name="Freeform: Shape 94">
            <a:extLst>
              <a:ext uri="{FF2B5EF4-FFF2-40B4-BE49-F238E27FC236}">
                <a16:creationId xmlns:a16="http://schemas.microsoft.com/office/drawing/2014/main" id="{18BF0C48-7E6F-1D8F-669A-B7636AA40F6E}"/>
              </a:ext>
            </a:extLst>
          </p:cNvPr>
          <p:cNvSpPr/>
          <p:nvPr/>
        </p:nvSpPr>
        <p:spPr>
          <a:xfrm flipH="1" flipV="1">
            <a:off x="8534341" y="5926544"/>
            <a:ext cx="1536192" cy="477663"/>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7" name="TextBox 96">
            <a:extLst>
              <a:ext uri="{FF2B5EF4-FFF2-40B4-BE49-F238E27FC236}">
                <a16:creationId xmlns:a16="http://schemas.microsoft.com/office/drawing/2014/main" id="{3F5813A9-AB54-84D1-8655-DA06DCC31AFB}"/>
              </a:ext>
            </a:extLst>
          </p:cNvPr>
          <p:cNvSpPr txBox="1"/>
          <p:nvPr/>
        </p:nvSpPr>
        <p:spPr>
          <a:xfrm>
            <a:off x="8461150" y="3572265"/>
            <a:ext cx="1202148" cy="323780"/>
          </a:xfrm>
          <a:prstGeom prst="rect">
            <a:avLst/>
          </a:prstGeom>
          <a:solidFill>
            <a:schemeClr val="accent2"/>
          </a:solidFill>
          <a:ln>
            <a:noFill/>
          </a:ln>
        </p:spPr>
        <p:txBody>
          <a:bodyPr wrap="square" lIns="36000" rIns="360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INDIA</a:t>
            </a:r>
            <a:endParaRPr kumimoji="0" lang="en-AU" sz="1600"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98" name="Oval 97">
            <a:extLst>
              <a:ext uri="{FF2B5EF4-FFF2-40B4-BE49-F238E27FC236}">
                <a16:creationId xmlns:a16="http://schemas.microsoft.com/office/drawing/2014/main" id="{2819193D-AB5C-D3E3-70C3-B3AF7CACAD9A}"/>
              </a:ext>
            </a:extLst>
          </p:cNvPr>
          <p:cNvSpPr/>
          <p:nvPr/>
        </p:nvSpPr>
        <p:spPr>
          <a:xfrm>
            <a:off x="8076067" y="478309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9" name="Freeform: Shape 98">
            <a:extLst>
              <a:ext uri="{FF2B5EF4-FFF2-40B4-BE49-F238E27FC236}">
                <a16:creationId xmlns:a16="http://schemas.microsoft.com/office/drawing/2014/main" id="{BB97BDEA-16A2-16CE-F452-9D3F10448FCE}"/>
              </a:ext>
            </a:extLst>
          </p:cNvPr>
          <p:cNvSpPr/>
          <p:nvPr/>
        </p:nvSpPr>
        <p:spPr>
          <a:xfrm>
            <a:off x="8114285" y="3842253"/>
            <a:ext cx="1536193" cy="960561"/>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 name="TextBox 5">
            <a:extLst>
              <a:ext uri="{FF2B5EF4-FFF2-40B4-BE49-F238E27FC236}">
                <a16:creationId xmlns:a16="http://schemas.microsoft.com/office/drawing/2014/main" id="{14BFEDC1-22AD-ADA3-626E-1E98DD56AAA3}"/>
              </a:ext>
            </a:extLst>
          </p:cNvPr>
          <p:cNvSpPr txBox="1"/>
          <p:nvPr/>
        </p:nvSpPr>
        <p:spPr>
          <a:xfrm>
            <a:off x="628510" y="1435707"/>
            <a:ext cx="1644790" cy="2308324"/>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rPr>
              <a:t>United States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Atlanta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Austin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Basking Ridge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Charlotte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Chicago</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Dallas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Folsom</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Glen Allen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Greenwood Village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Irvine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Jersey City</a:t>
            </a:r>
          </a:p>
        </p:txBody>
      </p:sp>
      <p:sp>
        <p:nvSpPr>
          <p:cNvPr id="16" name="TextBox 15">
            <a:extLst>
              <a:ext uri="{FF2B5EF4-FFF2-40B4-BE49-F238E27FC236}">
                <a16:creationId xmlns:a16="http://schemas.microsoft.com/office/drawing/2014/main" id="{5A9D2C81-EE4B-F072-978F-C543F826D0AD}"/>
              </a:ext>
            </a:extLst>
          </p:cNvPr>
          <p:cNvSpPr txBox="1"/>
          <p:nvPr/>
        </p:nvSpPr>
        <p:spPr>
          <a:xfrm>
            <a:off x="2383226" y="1485769"/>
            <a:ext cx="1425879" cy="2277547"/>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La Jolla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Minneapolis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Raleigh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Redmond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San Francisco</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San Jose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Verdana"/>
                <a:ea typeface="Verdana" panose="020B0604030504040204" pitchFamily="34" charset="0"/>
                <a:cs typeface="+mn-cs"/>
              </a:rPr>
              <a:t>Tampa</a:t>
            </a: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AU" sz="1200" b="1"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Mexico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rPr>
              <a:t>Monterrey</a:t>
            </a:r>
            <a:endParaRPr kumimoji="0" lang="it-IT"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endParaRP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it-IT"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rPr>
              <a:t>Canada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a:ea typeface="+mn-ea"/>
                <a:cs typeface="+mn-cs"/>
              </a:rPr>
              <a:t>Toronto</a:t>
            </a:r>
            <a:endParaRPr kumimoji="0" lang="it-IT" sz="1200" b="1" i="0" u="none" strike="noStrike" kern="1200" cap="none" spc="0" normalizeH="0" baseline="0" noProof="0">
              <a:ln>
                <a:noFill/>
              </a:ln>
              <a:solidFill>
                <a:srgbClr val="000000"/>
              </a:solidFill>
              <a:effectLst/>
              <a:uLnTx/>
              <a:uFillTx/>
              <a:latin typeface="Verdana"/>
              <a:ea typeface="Verdana" panose="020B0604030504040204" pitchFamily="34" charset="0"/>
              <a:cs typeface="+mn-cs"/>
            </a:endParaRPr>
          </a:p>
        </p:txBody>
      </p:sp>
    </p:spTree>
    <p:extLst>
      <p:ext uri="{BB962C8B-B14F-4D97-AF65-F5344CB8AC3E}">
        <p14:creationId xmlns:p14="http://schemas.microsoft.com/office/powerpoint/2010/main" val="223484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FB3AC-4604-947F-1692-EEB89A6BD866}"/>
            </a:ext>
          </a:extLst>
        </p:cNvPr>
        <p:cNvGrpSpPr/>
        <p:nvPr/>
      </p:nvGrpSpPr>
      <p:grpSpPr>
        <a:xfrm>
          <a:off x="0" y="0"/>
          <a:ext cx="0" cy="0"/>
          <a:chOff x="0" y="0"/>
          <a:chExt cx="0" cy="0"/>
        </a:xfrm>
      </p:grpSpPr>
      <p:pic>
        <p:nvPicPr>
          <p:cNvPr id="3" name="Picture 2" descr="A white and grey world map&#10;&#10;Description automatically generated">
            <a:extLst>
              <a:ext uri="{FF2B5EF4-FFF2-40B4-BE49-F238E27FC236}">
                <a16:creationId xmlns:a16="http://schemas.microsoft.com/office/drawing/2014/main" id="{237E7E57-405C-1ADE-72FB-42E14EA8142B}"/>
              </a:ext>
            </a:extLst>
          </p:cNvPr>
          <p:cNvPicPr>
            <a:picLocks noChangeAspect="1"/>
          </p:cNvPicPr>
          <p:nvPr/>
        </p:nvPicPr>
        <p:blipFill>
          <a:blip r:embed="rId3"/>
          <a:srcRect t="1107" b="4483"/>
          <a:stretch/>
        </p:blipFill>
        <p:spPr>
          <a:xfrm>
            <a:off x="0" y="0"/>
            <a:ext cx="12204071" cy="6498332"/>
          </a:xfrm>
          <a:prstGeom prst="rect">
            <a:avLst/>
          </a:prstGeom>
          <a:gradFill>
            <a:gsLst>
              <a:gs pos="0">
                <a:schemeClr val="tx1"/>
              </a:gs>
              <a:gs pos="100000">
                <a:schemeClr val="tx1">
                  <a:alpha val="0"/>
                </a:schemeClr>
              </a:gs>
            </a:gsLst>
            <a:lin ang="0" scaled="1"/>
          </a:gradFill>
        </p:spPr>
      </p:pic>
      <p:sp>
        <p:nvSpPr>
          <p:cNvPr id="9" name="Rectangle 8">
            <a:extLst>
              <a:ext uri="{FF2B5EF4-FFF2-40B4-BE49-F238E27FC236}">
                <a16:creationId xmlns:a16="http://schemas.microsoft.com/office/drawing/2014/main" id="{B0BDFE13-5308-25ED-95D2-9A94F504F34C}"/>
              </a:ext>
            </a:extLst>
          </p:cNvPr>
          <p:cNvSpPr/>
          <p:nvPr/>
        </p:nvSpPr>
        <p:spPr>
          <a:xfrm>
            <a:off x="0" y="6218022"/>
            <a:ext cx="12192000" cy="28031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AFA"/>
              </a:solidFill>
              <a:effectLst/>
              <a:uLnTx/>
              <a:uFillTx/>
              <a:latin typeface="Verdana"/>
              <a:ea typeface="+mn-ea"/>
              <a:cs typeface="+mn-cs"/>
            </a:endParaRPr>
          </a:p>
        </p:txBody>
      </p:sp>
      <p:sp>
        <p:nvSpPr>
          <p:cNvPr id="8" name="Rectangle 7">
            <a:extLst>
              <a:ext uri="{FF2B5EF4-FFF2-40B4-BE49-F238E27FC236}">
                <a16:creationId xmlns:a16="http://schemas.microsoft.com/office/drawing/2014/main" id="{2B4EC831-13AC-24C6-A4D6-EC0E103B60EE}"/>
              </a:ext>
            </a:extLst>
          </p:cNvPr>
          <p:cNvSpPr/>
          <p:nvPr/>
        </p:nvSpPr>
        <p:spPr>
          <a:xfrm>
            <a:off x="0" y="-33628"/>
            <a:ext cx="12192000" cy="3537383"/>
          </a:xfrm>
          <a:prstGeom prst="rect">
            <a:avLst/>
          </a:prstGeom>
          <a:gradFill flip="none" rotWithShape="1">
            <a:gsLst>
              <a:gs pos="0">
                <a:schemeClr val="bg1">
                  <a:alpha val="0"/>
                </a:schemeClr>
              </a:gs>
              <a:gs pos="48000">
                <a:schemeClr val="bg1">
                  <a:alpha val="72000"/>
                </a:schemeClr>
              </a:gs>
              <a:gs pos="100000">
                <a:schemeClr val="bg1"/>
              </a:gs>
            </a:gsLst>
            <a:lin ang="16200000" scaled="1"/>
            <a:tileRect/>
          </a:gra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F5FAFA"/>
              </a:solidFill>
              <a:effectLst/>
              <a:uLnTx/>
              <a:uFillTx/>
              <a:latin typeface="Verdana"/>
              <a:ea typeface="+mn-ea"/>
              <a:cs typeface="+mn-cs"/>
            </a:endParaRPr>
          </a:p>
        </p:txBody>
      </p:sp>
      <p:sp>
        <p:nvSpPr>
          <p:cNvPr id="2" name="Title 1">
            <a:extLst>
              <a:ext uri="{FF2B5EF4-FFF2-40B4-BE49-F238E27FC236}">
                <a16:creationId xmlns:a16="http://schemas.microsoft.com/office/drawing/2014/main" id="{158C002D-AF70-4530-116B-58B08EE4B4BB}"/>
              </a:ext>
            </a:extLst>
          </p:cNvPr>
          <p:cNvSpPr>
            <a:spLocks noGrp="1"/>
          </p:cNvSpPr>
          <p:nvPr>
            <p:ph type="title"/>
          </p:nvPr>
        </p:nvSpPr>
        <p:spPr>
          <a:xfrm>
            <a:off x="515936" y="394087"/>
            <a:ext cx="10668000" cy="965200"/>
          </a:xfrm>
        </p:spPr>
        <p:txBody>
          <a:bodyPr/>
          <a:lstStyle/>
          <a:p>
            <a:r>
              <a:rPr lang="en-AU"/>
              <a:t>Global Hubs Are Essential “Anchors” For Delivery</a:t>
            </a:r>
          </a:p>
        </p:txBody>
      </p:sp>
      <p:sp>
        <p:nvSpPr>
          <p:cNvPr id="5" name="Oval 4">
            <a:extLst>
              <a:ext uri="{FF2B5EF4-FFF2-40B4-BE49-F238E27FC236}">
                <a16:creationId xmlns:a16="http://schemas.microsoft.com/office/drawing/2014/main" id="{00CDA0CD-1637-22BF-2BDF-D21FD7302192}"/>
              </a:ext>
            </a:extLst>
          </p:cNvPr>
          <p:cNvSpPr/>
          <p:nvPr/>
        </p:nvSpPr>
        <p:spPr>
          <a:xfrm>
            <a:off x="8201025" y="4932900"/>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6" name="Oval 5">
            <a:extLst>
              <a:ext uri="{FF2B5EF4-FFF2-40B4-BE49-F238E27FC236}">
                <a16:creationId xmlns:a16="http://schemas.microsoft.com/office/drawing/2014/main" id="{D1D73FD9-F10A-5C0B-9793-7B621CBDCD92}"/>
              </a:ext>
            </a:extLst>
          </p:cNvPr>
          <p:cNvSpPr/>
          <p:nvPr/>
        </p:nvSpPr>
        <p:spPr>
          <a:xfrm>
            <a:off x="8121015" y="4932900"/>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Oval 6">
            <a:extLst>
              <a:ext uri="{FF2B5EF4-FFF2-40B4-BE49-F238E27FC236}">
                <a16:creationId xmlns:a16="http://schemas.microsoft.com/office/drawing/2014/main" id="{48980155-83FB-EDEC-8C2B-F98B0890B700}"/>
              </a:ext>
            </a:extLst>
          </p:cNvPr>
          <p:cNvSpPr/>
          <p:nvPr/>
        </p:nvSpPr>
        <p:spPr>
          <a:xfrm>
            <a:off x="8107875" y="4844220"/>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0" name="Oval 9">
            <a:extLst>
              <a:ext uri="{FF2B5EF4-FFF2-40B4-BE49-F238E27FC236}">
                <a16:creationId xmlns:a16="http://schemas.microsoft.com/office/drawing/2014/main" id="{63B852D5-A1B9-229B-5B81-61AD208651DF}"/>
              </a:ext>
            </a:extLst>
          </p:cNvPr>
          <p:cNvSpPr/>
          <p:nvPr/>
        </p:nvSpPr>
        <p:spPr>
          <a:xfrm>
            <a:off x="7948051" y="4753451"/>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26" name="Oval 25">
            <a:extLst>
              <a:ext uri="{FF2B5EF4-FFF2-40B4-BE49-F238E27FC236}">
                <a16:creationId xmlns:a16="http://schemas.microsoft.com/office/drawing/2014/main" id="{00FC5D92-8A16-99E3-B584-9524290CE548}"/>
              </a:ext>
            </a:extLst>
          </p:cNvPr>
          <p:cNvSpPr/>
          <p:nvPr/>
        </p:nvSpPr>
        <p:spPr>
          <a:xfrm>
            <a:off x="8022772" y="4823071"/>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27" name="TextBox 26">
            <a:extLst>
              <a:ext uri="{FF2B5EF4-FFF2-40B4-BE49-F238E27FC236}">
                <a16:creationId xmlns:a16="http://schemas.microsoft.com/office/drawing/2014/main" id="{D23014F5-3CBD-68F8-68DB-DF2FB607DF07}"/>
              </a:ext>
            </a:extLst>
          </p:cNvPr>
          <p:cNvSpPr txBox="1"/>
          <p:nvPr/>
        </p:nvSpPr>
        <p:spPr>
          <a:xfrm>
            <a:off x="8519367" y="1307887"/>
            <a:ext cx="1554480" cy="274320"/>
          </a:xfrm>
          <a:prstGeom prst="rect">
            <a:avLst/>
          </a:prstGeom>
          <a:solidFill>
            <a:schemeClr val="accent4"/>
          </a:solidFill>
          <a:ln>
            <a:noFill/>
          </a:ln>
        </p:spPr>
        <p:txBody>
          <a:bodyPr wrap="square" lIns="91440" tIns="45720" rIns="91440" bIns="45720" rtlCol="0" anchor="ctr">
            <a:noAutofit/>
          </a:bodyPr>
          <a:lstStyle>
            <a:defPPr marR="0" lvl="0" algn="l" rtl="0">
              <a:lnSpc>
                <a:spcPct val="100000"/>
              </a:lnSpc>
              <a:spcBef>
                <a:spcPts val="0"/>
              </a:spcBef>
              <a:spcAft>
                <a:spcPts val="0"/>
              </a:spcAft>
            </a:defPPr>
            <a:lvl1pPr algn="ctr" defTabSz="685800">
              <a:buClrTx/>
              <a:defRPr sz="1000" kern="1200">
                <a:solidFill>
                  <a:srgbClr val="FFFFFF"/>
                </a:solidFill>
                <a:latin typeface="+mj-lt"/>
                <a:ea typeface="Verdana" panose="020B0604030504040204" pitchFamily="34" charset="0"/>
                <a:cs typeface="+mn-cs"/>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a:ln>
                  <a:noFill/>
                </a:ln>
                <a:solidFill>
                  <a:srgbClr val="FFFFFF"/>
                </a:solidFill>
                <a:effectLst/>
                <a:uLnTx/>
                <a:uFillTx/>
                <a:latin typeface="Verdana"/>
                <a:ea typeface="Verdana"/>
                <a:cs typeface="+mn-cs"/>
              </a:rPr>
              <a:t>VADODARA </a:t>
            </a:r>
            <a:endParaRPr kumimoji="0" lang="en-AU" sz="1300" b="0" i="0" u="none" strike="noStrike" kern="1200" cap="none" spc="0" normalizeH="0" baseline="0" noProof="0">
              <a:ln>
                <a:noFill/>
              </a:ln>
              <a:solidFill>
                <a:srgbClr val="FFFFFF"/>
              </a:solidFill>
              <a:effectLst/>
              <a:uLnTx/>
              <a:uFillTx/>
              <a:latin typeface="Verdana"/>
              <a:ea typeface="Verdana"/>
              <a:cs typeface="+mn-cs"/>
            </a:endParaRPr>
          </a:p>
        </p:txBody>
      </p:sp>
      <p:sp>
        <p:nvSpPr>
          <p:cNvPr id="28" name="TextBox 27">
            <a:extLst>
              <a:ext uri="{FF2B5EF4-FFF2-40B4-BE49-F238E27FC236}">
                <a16:creationId xmlns:a16="http://schemas.microsoft.com/office/drawing/2014/main" id="{A2E666AC-3CD1-16D1-3587-C6F7231451E8}"/>
              </a:ext>
            </a:extLst>
          </p:cNvPr>
          <p:cNvSpPr txBox="1"/>
          <p:nvPr/>
        </p:nvSpPr>
        <p:spPr>
          <a:xfrm flipH="1">
            <a:off x="8519367" y="2207567"/>
            <a:ext cx="1554480" cy="274320"/>
          </a:xfrm>
          <a:prstGeom prst="rect">
            <a:avLst/>
          </a:prstGeom>
          <a:solidFill>
            <a:schemeClr val="accent4"/>
          </a:solidFill>
          <a:ln>
            <a:noFill/>
          </a:ln>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HYDERABAD</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29" name="TextBox 28">
            <a:extLst>
              <a:ext uri="{FF2B5EF4-FFF2-40B4-BE49-F238E27FC236}">
                <a16:creationId xmlns:a16="http://schemas.microsoft.com/office/drawing/2014/main" id="{B630836E-41BC-E431-8BFE-2DFCD1C54CF4}"/>
              </a:ext>
            </a:extLst>
          </p:cNvPr>
          <p:cNvSpPr txBox="1"/>
          <p:nvPr/>
        </p:nvSpPr>
        <p:spPr>
          <a:xfrm flipH="1">
            <a:off x="8519367" y="3114348"/>
            <a:ext cx="1554480" cy="274320"/>
          </a:xfrm>
          <a:prstGeom prst="rect">
            <a:avLst/>
          </a:prstGeom>
          <a:solidFill>
            <a:schemeClr val="accent4"/>
          </a:solidFill>
          <a:ln>
            <a:noFill/>
          </a:ln>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BANGALORE</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30" name="TextBox 29">
            <a:extLst>
              <a:ext uri="{FF2B5EF4-FFF2-40B4-BE49-F238E27FC236}">
                <a16:creationId xmlns:a16="http://schemas.microsoft.com/office/drawing/2014/main" id="{DF4FC094-574C-3CCA-4176-B0DC4ADFBAE8}"/>
              </a:ext>
            </a:extLst>
          </p:cNvPr>
          <p:cNvSpPr txBox="1"/>
          <p:nvPr/>
        </p:nvSpPr>
        <p:spPr>
          <a:xfrm>
            <a:off x="8519367" y="2665313"/>
            <a:ext cx="1554480" cy="274320"/>
          </a:xfrm>
          <a:prstGeom prst="rect">
            <a:avLst/>
          </a:prstGeom>
          <a:solidFill>
            <a:schemeClr val="accent4"/>
          </a:solidFill>
          <a:ln>
            <a:noFill/>
          </a:ln>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CHENNAI</a:t>
            </a:r>
          </a:p>
        </p:txBody>
      </p:sp>
      <p:sp>
        <p:nvSpPr>
          <p:cNvPr id="31" name="TextBox 30">
            <a:extLst>
              <a:ext uri="{FF2B5EF4-FFF2-40B4-BE49-F238E27FC236}">
                <a16:creationId xmlns:a16="http://schemas.microsoft.com/office/drawing/2014/main" id="{8A1C44F5-497C-63DD-EDC6-08B917936989}"/>
              </a:ext>
            </a:extLst>
          </p:cNvPr>
          <p:cNvSpPr txBox="1"/>
          <p:nvPr/>
        </p:nvSpPr>
        <p:spPr>
          <a:xfrm>
            <a:off x="8519367" y="1764467"/>
            <a:ext cx="1554480" cy="274320"/>
          </a:xfrm>
          <a:prstGeom prst="rect">
            <a:avLst/>
          </a:prstGeom>
          <a:solidFill>
            <a:schemeClr val="accent4"/>
          </a:solidFill>
          <a:ln>
            <a:noFill/>
          </a:ln>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PUNE (2)</a:t>
            </a:r>
            <a:endParaRPr kumimoji="0" lang="en-AU" sz="1333" b="0" i="0" u="none" strike="noStrike" kern="1200" cap="none" spc="-100" normalizeH="0" baseline="0" noProof="0">
              <a:ln>
                <a:noFill/>
              </a:ln>
              <a:solidFill>
                <a:srgbClr val="FFFFFF"/>
              </a:solidFill>
              <a:effectLst/>
              <a:uLnTx/>
              <a:uFillTx/>
              <a:latin typeface="Verdana"/>
              <a:ea typeface="Verdana" panose="020B0604030504040204" pitchFamily="34" charset="0"/>
              <a:cs typeface="+mn-cs"/>
            </a:endParaRPr>
          </a:p>
        </p:txBody>
      </p:sp>
      <p:sp>
        <p:nvSpPr>
          <p:cNvPr id="32" name="Freeform: Shape 31">
            <a:extLst>
              <a:ext uri="{FF2B5EF4-FFF2-40B4-BE49-F238E27FC236}">
                <a16:creationId xmlns:a16="http://schemas.microsoft.com/office/drawing/2014/main" id="{16AC2A86-EB55-E4F4-3CF4-426166DC6C40}"/>
              </a:ext>
            </a:extLst>
          </p:cNvPr>
          <p:cNvSpPr/>
          <p:nvPr/>
        </p:nvSpPr>
        <p:spPr>
          <a:xfrm>
            <a:off x="7973568" y="1524000"/>
            <a:ext cx="1536192" cy="324916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3" name="Freeform: Shape 32">
            <a:extLst>
              <a:ext uri="{FF2B5EF4-FFF2-40B4-BE49-F238E27FC236}">
                <a16:creationId xmlns:a16="http://schemas.microsoft.com/office/drawing/2014/main" id="{458D1709-018B-18D5-74FB-D074403C1176}"/>
              </a:ext>
            </a:extLst>
          </p:cNvPr>
          <p:cNvSpPr/>
          <p:nvPr/>
        </p:nvSpPr>
        <p:spPr>
          <a:xfrm>
            <a:off x="8052816" y="1995557"/>
            <a:ext cx="1524000" cy="2838571"/>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4" name="Freeform: Shape 33">
            <a:extLst>
              <a:ext uri="{FF2B5EF4-FFF2-40B4-BE49-F238E27FC236}">
                <a16:creationId xmlns:a16="http://schemas.microsoft.com/office/drawing/2014/main" id="{704B392D-6E25-61A9-56A3-4D4314C9C4D2}"/>
              </a:ext>
            </a:extLst>
          </p:cNvPr>
          <p:cNvSpPr/>
          <p:nvPr/>
        </p:nvSpPr>
        <p:spPr>
          <a:xfrm>
            <a:off x="8144256" y="2430781"/>
            <a:ext cx="1383792" cy="246430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5" name="Freeform: Shape 34">
            <a:extLst>
              <a:ext uri="{FF2B5EF4-FFF2-40B4-BE49-F238E27FC236}">
                <a16:creationId xmlns:a16="http://schemas.microsoft.com/office/drawing/2014/main" id="{D9FBBA65-6042-3438-54AA-A0623A2FFDE2}"/>
              </a:ext>
            </a:extLst>
          </p:cNvPr>
          <p:cNvSpPr/>
          <p:nvPr/>
        </p:nvSpPr>
        <p:spPr>
          <a:xfrm>
            <a:off x="8235696" y="2885440"/>
            <a:ext cx="1383792" cy="208076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6" name="Freeform: Shape 35">
            <a:extLst>
              <a:ext uri="{FF2B5EF4-FFF2-40B4-BE49-F238E27FC236}">
                <a16:creationId xmlns:a16="http://schemas.microsoft.com/office/drawing/2014/main" id="{1030246B-B700-E0E1-58CF-403B7886FF26}"/>
              </a:ext>
            </a:extLst>
          </p:cNvPr>
          <p:cNvSpPr/>
          <p:nvPr/>
        </p:nvSpPr>
        <p:spPr>
          <a:xfrm>
            <a:off x="7978775" y="3343276"/>
            <a:ext cx="1601471" cy="1870075"/>
          </a:xfrm>
          <a:custGeom>
            <a:avLst/>
            <a:gdLst>
              <a:gd name="connsiteX0" fmla="*/ 142240 w 1554480"/>
              <a:gd name="connsiteY0" fmla="*/ 1569720 h 1808480"/>
              <a:gd name="connsiteX1" fmla="*/ 0 w 1554480"/>
              <a:gd name="connsiteY1" fmla="*/ 1569720 h 1808480"/>
              <a:gd name="connsiteX2" fmla="*/ 0 w 1554480"/>
              <a:gd name="connsiteY2" fmla="*/ 1808480 h 1808480"/>
              <a:gd name="connsiteX3" fmla="*/ 360680 w 1554480"/>
              <a:gd name="connsiteY3" fmla="*/ 1808480 h 1808480"/>
              <a:gd name="connsiteX4" fmla="*/ 360680 w 1554480"/>
              <a:gd name="connsiteY4" fmla="*/ 0 h 1808480"/>
              <a:gd name="connsiteX5" fmla="*/ 1554480 w 1554480"/>
              <a:gd name="connsiteY5" fmla="*/ 0 h 18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480" h="1808480">
                <a:moveTo>
                  <a:pt x="142240" y="1569720"/>
                </a:moveTo>
                <a:lnTo>
                  <a:pt x="0" y="1569720"/>
                </a:lnTo>
                <a:lnTo>
                  <a:pt x="0" y="1808480"/>
                </a:lnTo>
                <a:lnTo>
                  <a:pt x="360680" y="1808480"/>
                </a:lnTo>
                <a:lnTo>
                  <a:pt x="360680" y="0"/>
                </a:lnTo>
                <a:lnTo>
                  <a:pt x="1554480"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39" name="TextBox 38">
            <a:extLst>
              <a:ext uri="{FF2B5EF4-FFF2-40B4-BE49-F238E27FC236}">
                <a16:creationId xmlns:a16="http://schemas.microsoft.com/office/drawing/2014/main" id="{34C5141D-DCCC-0697-FF99-A299E5D19273}"/>
              </a:ext>
            </a:extLst>
          </p:cNvPr>
          <p:cNvSpPr txBox="1"/>
          <p:nvPr/>
        </p:nvSpPr>
        <p:spPr>
          <a:xfrm>
            <a:off x="8687028" y="929191"/>
            <a:ext cx="1202147" cy="338554"/>
          </a:xfrm>
          <a:prstGeom prst="rect">
            <a:avLst/>
          </a:prstGeom>
          <a:noFill/>
          <a:ln>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rPr>
              <a:t>INDIA</a:t>
            </a:r>
            <a:endParaRPr kumimoji="0" lang="en-AU"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endParaRPr>
          </a:p>
        </p:txBody>
      </p:sp>
      <p:sp>
        <p:nvSpPr>
          <p:cNvPr id="41" name="Oval 40">
            <a:extLst>
              <a:ext uri="{FF2B5EF4-FFF2-40B4-BE49-F238E27FC236}">
                <a16:creationId xmlns:a16="http://schemas.microsoft.com/office/drawing/2014/main" id="{AC8807D2-C93C-73B4-E19A-E717A9C1E341}"/>
              </a:ext>
            </a:extLst>
          </p:cNvPr>
          <p:cNvSpPr/>
          <p:nvPr/>
        </p:nvSpPr>
        <p:spPr>
          <a:xfrm>
            <a:off x="2444969" y="4826852"/>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42" name="TextBox 41">
            <a:extLst>
              <a:ext uri="{FF2B5EF4-FFF2-40B4-BE49-F238E27FC236}">
                <a16:creationId xmlns:a16="http://schemas.microsoft.com/office/drawing/2014/main" id="{1853B8D4-11D5-B2B5-5E5D-BF02FD61A3EF}"/>
              </a:ext>
            </a:extLst>
          </p:cNvPr>
          <p:cNvSpPr txBox="1"/>
          <p:nvPr/>
        </p:nvSpPr>
        <p:spPr>
          <a:xfrm>
            <a:off x="2944096" y="2614666"/>
            <a:ext cx="1363961" cy="293921"/>
          </a:xfrm>
          <a:prstGeom prst="rect">
            <a:avLst/>
          </a:prstGeom>
          <a:solidFill>
            <a:schemeClr val="accent4"/>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MONTERREY</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43" name="Freeform: Shape 42">
            <a:extLst>
              <a:ext uri="{FF2B5EF4-FFF2-40B4-BE49-F238E27FC236}">
                <a16:creationId xmlns:a16="http://schemas.microsoft.com/office/drawing/2014/main" id="{16B48783-34B3-0E63-597C-07AC8A429E9D}"/>
              </a:ext>
            </a:extLst>
          </p:cNvPr>
          <p:cNvSpPr/>
          <p:nvPr/>
        </p:nvSpPr>
        <p:spPr>
          <a:xfrm>
            <a:off x="2470487" y="2879834"/>
            <a:ext cx="1536192" cy="2016501"/>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45" name="Freeform: Shape 44">
            <a:extLst>
              <a:ext uri="{FF2B5EF4-FFF2-40B4-BE49-F238E27FC236}">
                <a16:creationId xmlns:a16="http://schemas.microsoft.com/office/drawing/2014/main" id="{C5BD17DB-7DD2-D49E-0D61-A532BF1907E4}"/>
              </a:ext>
            </a:extLst>
          </p:cNvPr>
          <p:cNvSpPr/>
          <p:nvPr/>
        </p:nvSpPr>
        <p:spPr>
          <a:xfrm>
            <a:off x="2856320" y="2525233"/>
            <a:ext cx="1536191" cy="89433"/>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46" name="TextBox 45">
            <a:extLst>
              <a:ext uri="{FF2B5EF4-FFF2-40B4-BE49-F238E27FC236}">
                <a16:creationId xmlns:a16="http://schemas.microsoft.com/office/drawing/2014/main" id="{FFC874E9-C2F5-8C6F-5D95-94DEDA5503EE}"/>
              </a:ext>
            </a:extLst>
          </p:cNvPr>
          <p:cNvSpPr txBox="1"/>
          <p:nvPr/>
        </p:nvSpPr>
        <p:spPr>
          <a:xfrm>
            <a:off x="3023208" y="2225552"/>
            <a:ext cx="1202147" cy="338554"/>
          </a:xfrm>
          <a:prstGeom prst="rect">
            <a:avLst/>
          </a:prstGeom>
          <a:noFill/>
          <a:ln>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rPr>
              <a:t>MEXICO</a:t>
            </a:r>
            <a:endParaRPr kumimoji="0" lang="en-AU"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endParaRPr>
          </a:p>
        </p:txBody>
      </p:sp>
      <p:sp>
        <p:nvSpPr>
          <p:cNvPr id="47" name="Oval 46">
            <a:extLst>
              <a:ext uri="{FF2B5EF4-FFF2-40B4-BE49-F238E27FC236}">
                <a16:creationId xmlns:a16="http://schemas.microsoft.com/office/drawing/2014/main" id="{5903B9EC-B7DD-5AC8-6E02-8B694BCF596C}"/>
              </a:ext>
            </a:extLst>
          </p:cNvPr>
          <p:cNvSpPr/>
          <p:nvPr/>
        </p:nvSpPr>
        <p:spPr>
          <a:xfrm>
            <a:off x="9404812" y="5008971"/>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48" name="TextBox 47">
            <a:extLst>
              <a:ext uri="{FF2B5EF4-FFF2-40B4-BE49-F238E27FC236}">
                <a16:creationId xmlns:a16="http://schemas.microsoft.com/office/drawing/2014/main" id="{527247C9-058F-1491-DB93-3CF35D2BFDB8}"/>
              </a:ext>
            </a:extLst>
          </p:cNvPr>
          <p:cNvSpPr txBox="1"/>
          <p:nvPr/>
        </p:nvSpPr>
        <p:spPr>
          <a:xfrm>
            <a:off x="9902417" y="4202040"/>
            <a:ext cx="1507065" cy="306384"/>
          </a:xfrm>
          <a:prstGeom prst="rect">
            <a:avLst/>
          </a:prstGeom>
          <a:solidFill>
            <a:schemeClr val="accent4"/>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Cebu City</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49" name="Freeform: Shape 48">
            <a:extLst>
              <a:ext uri="{FF2B5EF4-FFF2-40B4-BE49-F238E27FC236}">
                <a16:creationId xmlns:a16="http://schemas.microsoft.com/office/drawing/2014/main" id="{DE1A7D30-D12D-DDC2-9469-E6DD4B57CC2D}"/>
              </a:ext>
            </a:extLst>
          </p:cNvPr>
          <p:cNvSpPr/>
          <p:nvPr/>
        </p:nvSpPr>
        <p:spPr>
          <a:xfrm>
            <a:off x="9430331" y="4424680"/>
            <a:ext cx="1536192" cy="60400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1" name="Freeform: Shape 50">
            <a:extLst>
              <a:ext uri="{FF2B5EF4-FFF2-40B4-BE49-F238E27FC236}">
                <a16:creationId xmlns:a16="http://schemas.microsoft.com/office/drawing/2014/main" id="{CF7FCAE5-B216-E4DB-7F32-DCD3B45D12D5}"/>
              </a:ext>
            </a:extLst>
          </p:cNvPr>
          <p:cNvSpPr/>
          <p:nvPr/>
        </p:nvSpPr>
        <p:spPr>
          <a:xfrm>
            <a:off x="9762657" y="4109434"/>
            <a:ext cx="1786584" cy="158496"/>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52" name="TextBox 51">
            <a:extLst>
              <a:ext uri="{FF2B5EF4-FFF2-40B4-BE49-F238E27FC236}">
                <a16:creationId xmlns:a16="http://schemas.microsoft.com/office/drawing/2014/main" id="{8FBA88BB-F15F-8002-E403-9E4605173BEC}"/>
              </a:ext>
            </a:extLst>
          </p:cNvPr>
          <p:cNvSpPr txBox="1"/>
          <p:nvPr/>
        </p:nvSpPr>
        <p:spPr>
          <a:xfrm>
            <a:off x="9659494" y="3777510"/>
            <a:ext cx="1992910" cy="338554"/>
          </a:xfrm>
          <a:prstGeom prst="rect">
            <a:avLst/>
          </a:prstGeom>
          <a:noFill/>
          <a:ln>
            <a:noFill/>
          </a:ln>
        </p:spPr>
        <p:txBody>
          <a:bodyPr wrap="square" lIns="91440" tIns="45720" rIns="91440" bIns="4572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rPr>
              <a:t>PHILIPPINES</a:t>
            </a:r>
            <a:endParaRPr kumimoji="0" lang="en-AU" sz="1600" b="1" i="0" u="none" strike="noStrike" kern="1200" cap="none" spc="0" normalizeH="0" baseline="0" noProof="0">
              <a:ln>
                <a:noFill/>
              </a:ln>
              <a:solidFill>
                <a:srgbClr val="6464D7"/>
              </a:solidFill>
              <a:effectLst/>
              <a:uLnTx/>
              <a:uFillTx/>
              <a:latin typeface="Verdana"/>
              <a:ea typeface="Verdana" panose="020B0604030504040204" pitchFamily="34" charset="0"/>
              <a:cs typeface="+mn-cs"/>
            </a:endParaRPr>
          </a:p>
        </p:txBody>
      </p:sp>
      <p:sp>
        <p:nvSpPr>
          <p:cNvPr id="11" name="TextBox 10">
            <a:extLst>
              <a:ext uri="{FF2B5EF4-FFF2-40B4-BE49-F238E27FC236}">
                <a16:creationId xmlns:a16="http://schemas.microsoft.com/office/drawing/2014/main" id="{C0F9BE2F-3F07-61DB-DE79-34AC936A9855}"/>
              </a:ext>
            </a:extLst>
          </p:cNvPr>
          <p:cNvSpPr txBox="1"/>
          <p:nvPr/>
        </p:nvSpPr>
        <p:spPr>
          <a:xfrm>
            <a:off x="9902417" y="4570340"/>
            <a:ext cx="1507065" cy="306384"/>
          </a:xfrm>
          <a:prstGeom prst="rect">
            <a:avLst/>
          </a:prstGeom>
          <a:solidFill>
            <a:schemeClr val="accent4"/>
          </a:solid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Makati City (2)</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Tree>
    <p:extLst>
      <p:ext uri="{BB962C8B-B14F-4D97-AF65-F5344CB8AC3E}">
        <p14:creationId xmlns:p14="http://schemas.microsoft.com/office/powerpoint/2010/main" val="197896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89DE-80F8-A3D4-B26F-5D4D376D515F}"/>
            </a:ext>
          </a:extLst>
        </p:cNvPr>
        <p:cNvGrpSpPr/>
        <p:nvPr/>
      </p:nvGrpSpPr>
      <p:grpSpPr>
        <a:xfrm>
          <a:off x="0" y="0"/>
          <a:ext cx="0" cy="0"/>
          <a:chOff x="0" y="0"/>
          <a:chExt cx="0" cy="0"/>
        </a:xfrm>
      </p:grpSpPr>
      <p:pic>
        <p:nvPicPr>
          <p:cNvPr id="10" name="Picture 9" descr="A white and grey world map&#10;&#10;Description automatically generated">
            <a:extLst>
              <a:ext uri="{FF2B5EF4-FFF2-40B4-BE49-F238E27FC236}">
                <a16:creationId xmlns:a16="http://schemas.microsoft.com/office/drawing/2014/main" id="{C8815A48-2699-B91C-402A-E9CFFE33460B}"/>
              </a:ext>
            </a:extLst>
          </p:cNvPr>
          <p:cNvPicPr>
            <a:picLocks noChangeAspect="1"/>
          </p:cNvPicPr>
          <p:nvPr/>
        </p:nvPicPr>
        <p:blipFill>
          <a:blip r:embed="rId3"/>
          <a:srcRect t="1107" b="4483"/>
          <a:stretch/>
        </p:blipFill>
        <p:spPr>
          <a:xfrm>
            <a:off x="0" y="0"/>
            <a:ext cx="12204071" cy="6498332"/>
          </a:xfrm>
          <a:prstGeom prst="rect">
            <a:avLst/>
          </a:prstGeom>
          <a:gradFill>
            <a:gsLst>
              <a:gs pos="0">
                <a:schemeClr val="tx1"/>
              </a:gs>
              <a:gs pos="100000">
                <a:schemeClr val="tx1">
                  <a:alpha val="0"/>
                </a:schemeClr>
              </a:gs>
            </a:gsLst>
            <a:lin ang="0" scaled="1"/>
          </a:gradFill>
        </p:spPr>
      </p:pic>
      <p:sp>
        <p:nvSpPr>
          <p:cNvPr id="5" name="Rectangle 4">
            <a:extLst>
              <a:ext uri="{FF2B5EF4-FFF2-40B4-BE49-F238E27FC236}">
                <a16:creationId xmlns:a16="http://schemas.microsoft.com/office/drawing/2014/main" id="{F271DD41-DA9C-D5F5-3C9A-759B9E1467E1}"/>
              </a:ext>
            </a:extLst>
          </p:cNvPr>
          <p:cNvSpPr/>
          <p:nvPr/>
        </p:nvSpPr>
        <p:spPr>
          <a:xfrm>
            <a:off x="0" y="6218022"/>
            <a:ext cx="12192000" cy="280310"/>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AFA"/>
              </a:solidFill>
              <a:effectLst/>
              <a:uLnTx/>
              <a:uFillTx/>
              <a:latin typeface="Verdana"/>
              <a:ea typeface="+mn-ea"/>
              <a:cs typeface="+mn-cs"/>
            </a:endParaRPr>
          </a:p>
        </p:txBody>
      </p:sp>
      <p:sp>
        <p:nvSpPr>
          <p:cNvPr id="2" name="Title 1">
            <a:extLst>
              <a:ext uri="{FF2B5EF4-FFF2-40B4-BE49-F238E27FC236}">
                <a16:creationId xmlns:a16="http://schemas.microsoft.com/office/drawing/2014/main" id="{00FE94F4-BA4B-E3D9-4158-A9196219E2F5}"/>
              </a:ext>
            </a:extLst>
          </p:cNvPr>
          <p:cNvSpPr>
            <a:spLocks noGrp="1"/>
          </p:cNvSpPr>
          <p:nvPr>
            <p:ph type="title"/>
          </p:nvPr>
        </p:nvSpPr>
        <p:spPr>
          <a:xfrm>
            <a:off x="515936" y="394087"/>
            <a:ext cx="10668000" cy="965200"/>
          </a:xfrm>
        </p:spPr>
        <p:txBody>
          <a:bodyPr/>
          <a:lstStyle/>
          <a:p>
            <a:r>
              <a:rPr lang="en-AU"/>
              <a:t>AI Studios Spark Co-Innovation With Clients</a:t>
            </a:r>
          </a:p>
        </p:txBody>
      </p:sp>
      <p:sp>
        <p:nvSpPr>
          <p:cNvPr id="11" name="Oval 10">
            <a:extLst>
              <a:ext uri="{FF2B5EF4-FFF2-40B4-BE49-F238E27FC236}">
                <a16:creationId xmlns:a16="http://schemas.microsoft.com/office/drawing/2014/main" id="{9EFFC4D4-3FCC-BE1E-67A7-704A0EF82F7D}"/>
              </a:ext>
            </a:extLst>
          </p:cNvPr>
          <p:cNvSpPr/>
          <p:nvPr/>
        </p:nvSpPr>
        <p:spPr>
          <a:xfrm>
            <a:off x="8201025" y="4932900"/>
            <a:ext cx="72000" cy="7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2" name="Oval 11">
            <a:extLst>
              <a:ext uri="{FF2B5EF4-FFF2-40B4-BE49-F238E27FC236}">
                <a16:creationId xmlns:a16="http://schemas.microsoft.com/office/drawing/2014/main" id="{88F7262F-6D72-EDD7-AFCA-83E956636103}"/>
              </a:ext>
            </a:extLst>
          </p:cNvPr>
          <p:cNvSpPr/>
          <p:nvPr/>
        </p:nvSpPr>
        <p:spPr>
          <a:xfrm>
            <a:off x="8107875" y="4844220"/>
            <a:ext cx="72000" cy="7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5" name="Freeform: Shape 14">
            <a:extLst>
              <a:ext uri="{FF2B5EF4-FFF2-40B4-BE49-F238E27FC236}">
                <a16:creationId xmlns:a16="http://schemas.microsoft.com/office/drawing/2014/main" id="{94420E1C-20A7-872A-D9FB-7704BE41FB8F}"/>
              </a:ext>
            </a:extLst>
          </p:cNvPr>
          <p:cNvSpPr/>
          <p:nvPr/>
        </p:nvSpPr>
        <p:spPr>
          <a:xfrm>
            <a:off x="8144256" y="2430781"/>
            <a:ext cx="1383792" cy="246430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3" name="TextBox 12">
            <a:extLst>
              <a:ext uri="{FF2B5EF4-FFF2-40B4-BE49-F238E27FC236}">
                <a16:creationId xmlns:a16="http://schemas.microsoft.com/office/drawing/2014/main" id="{D8FEF661-701F-F118-6995-11BFBFE1AC48}"/>
              </a:ext>
            </a:extLst>
          </p:cNvPr>
          <p:cNvSpPr txBox="1"/>
          <p:nvPr/>
        </p:nvSpPr>
        <p:spPr>
          <a:xfrm flipH="1">
            <a:off x="8519367" y="2207568"/>
            <a:ext cx="1377694" cy="305224"/>
          </a:xfrm>
          <a:prstGeom prst="rect">
            <a:avLst/>
          </a:prstGeom>
          <a:solidFill>
            <a:schemeClr val="accent1"/>
          </a:solidFill>
          <a:ln>
            <a:noFill/>
          </a:ln>
        </p:spPr>
        <p:txBody>
          <a:bodyPr wrap="square" rtlCol="0">
            <a:noAutofit/>
          </a:bodyPr>
          <a:lstStyle>
            <a:defPPr marR="0" lvl="0" algn="l" rtl="0">
              <a:lnSpc>
                <a:spcPct val="100000"/>
              </a:lnSpc>
              <a:spcBef>
                <a:spcPts val="0"/>
              </a:spcBef>
              <a:spcAft>
                <a:spcPts val="0"/>
              </a:spcAft>
              <a:defRPr/>
            </a:defPPr>
            <a:lvl1pPr algn="ctr" defTabSz="685800">
              <a:buClrTx/>
              <a:defRPr sz="1000" kern="1200">
                <a:solidFill>
                  <a:srgbClr val="FFFFFF"/>
                </a:solidFill>
                <a:latin typeface="+mj-lt"/>
                <a:ea typeface="Verdana" panose="020B0604030504040204" pitchFamily="34" charset="0"/>
                <a:cs typeface="+mn-cs"/>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HYDERABAD</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16" name="Freeform: Shape 15">
            <a:extLst>
              <a:ext uri="{FF2B5EF4-FFF2-40B4-BE49-F238E27FC236}">
                <a16:creationId xmlns:a16="http://schemas.microsoft.com/office/drawing/2014/main" id="{EB7624D0-F8A1-50A6-CC5D-3E63253B5E91}"/>
              </a:ext>
            </a:extLst>
          </p:cNvPr>
          <p:cNvSpPr/>
          <p:nvPr/>
        </p:nvSpPr>
        <p:spPr>
          <a:xfrm>
            <a:off x="8235696" y="2885440"/>
            <a:ext cx="1383792" cy="208076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4" name="TextBox 13">
            <a:extLst>
              <a:ext uri="{FF2B5EF4-FFF2-40B4-BE49-F238E27FC236}">
                <a16:creationId xmlns:a16="http://schemas.microsoft.com/office/drawing/2014/main" id="{E29550E9-C9AD-307E-7959-71157E10912B}"/>
              </a:ext>
            </a:extLst>
          </p:cNvPr>
          <p:cNvSpPr txBox="1"/>
          <p:nvPr/>
        </p:nvSpPr>
        <p:spPr>
          <a:xfrm>
            <a:off x="8519368" y="2665313"/>
            <a:ext cx="1202147" cy="302139"/>
          </a:xfrm>
          <a:prstGeom prst="rect">
            <a:avLst/>
          </a:prstGeom>
          <a:solidFill>
            <a:schemeClr val="accent1"/>
          </a:solidFill>
          <a:ln>
            <a:noFill/>
          </a:ln>
        </p:spPr>
        <p:txBody>
          <a:bodyPr wrap="square" rtlCol="0">
            <a:noAutofit/>
          </a:bodyPr>
          <a:lstStyle>
            <a:defPPr marR="0" lvl="0" algn="l" rtl="0">
              <a:lnSpc>
                <a:spcPct val="100000"/>
              </a:lnSpc>
              <a:spcBef>
                <a:spcPts val="0"/>
              </a:spcBef>
              <a:spcAft>
                <a:spcPts val="0"/>
              </a:spcAft>
              <a:defRPr/>
            </a:defPPr>
            <a:lvl1pPr algn="ctr" defTabSz="685800">
              <a:buClrTx/>
              <a:defRPr sz="1000" kern="1200">
                <a:solidFill>
                  <a:srgbClr val="FFFFFF"/>
                </a:solidFill>
                <a:latin typeface="+mj-lt"/>
                <a:ea typeface="Verdana" panose="020B0604030504040204" pitchFamily="34" charset="0"/>
                <a:cs typeface="+mn-cs"/>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CHENNAI</a:t>
            </a:r>
          </a:p>
        </p:txBody>
      </p:sp>
      <p:sp>
        <p:nvSpPr>
          <p:cNvPr id="18" name="Freeform: Shape 17">
            <a:extLst>
              <a:ext uri="{FF2B5EF4-FFF2-40B4-BE49-F238E27FC236}">
                <a16:creationId xmlns:a16="http://schemas.microsoft.com/office/drawing/2014/main" id="{C7648D13-BAD2-8560-197B-BB9B3F38CCFE}"/>
              </a:ext>
            </a:extLst>
          </p:cNvPr>
          <p:cNvSpPr/>
          <p:nvPr/>
        </p:nvSpPr>
        <p:spPr>
          <a:xfrm>
            <a:off x="8424672" y="2121411"/>
            <a:ext cx="1588484" cy="158496"/>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19" name="TextBox 18">
            <a:extLst>
              <a:ext uri="{FF2B5EF4-FFF2-40B4-BE49-F238E27FC236}">
                <a16:creationId xmlns:a16="http://schemas.microsoft.com/office/drawing/2014/main" id="{F14A5D10-769E-E5C9-D431-E124287F4B7B}"/>
              </a:ext>
            </a:extLst>
          </p:cNvPr>
          <p:cNvSpPr txBox="1"/>
          <p:nvPr/>
        </p:nvSpPr>
        <p:spPr>
          <a:xfrm>
            <a:off x="8617841" y="1818710"/>
            <a:ext cx="1202147" cy="230831"/>
          </a:xfrm>
          <a:prstGeom prst="rect">
            <a:avLst/>
          </a:prstGeom>
          <a:no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rPr>
              <a:t>INDIA</a:t>
            </a:r>
            <a:endParaRPr kumimoji="0" lang="en-AU" sz="900" b="1" i="0" u="none" strike="noStrike" kern="1200" cap="none" spc="0" normalizeH="0" baseline="0" noProof="0">
              <a:ln>
                <a:noFill/>
              </a:ln>
              <a:solidFill>
                <a:srgbClr val="009673"/>
              </a:solidFill>
              <a:effectLst/>
              <a:uLnTx/>
              <a:uFillTx/>
              <a:latin typeface="Verdana"/>
              <a:ea typeface="Verdana" panose="020B0604030504040204" pitchFamily="34" charset="0"/>
              <a:cs typeface="+mn-cs"/>
            </a:endParaRPr>
          </a:p>
        </p:txBody>
      </p:sp>
      <p:sp>
        <p:nvSpPr>
          <p:cNvPr id="20" name="Oval 19">
            <a:extLst>
              <a:ext uri="{FF2B5EF4-FFF2-40B4-BE49-F238E27FC236}">
                <a16:creationId xmlns:a16="http://schemas.microsoft.com/office/drawing/2014/main" id="{00FE0754-3EF1-3E5D-2DF4-9CC1DF45014E}"/>
              </a:ext>
            </a:extLst>
          </p:cNvPr>
          <p:cNvSpPr/>
          <p:nvPr/>
        </p:nvSpPr>
        <p:spPr>
          <a:xfrm>
            <a:off x="2498308" y="4604860"/>
            <a:ext cx="72000" cy="7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22" name="Freeform: Shape 21">
            <a:extLst>
              <a:ext uri="{FF2B5EF4-FFF2-40B4-BE49-F238E27FC236}">
                <a16:creationId xmlns:a16="http://schemas.microsoft.com/office/drawing/2014/main" id="{6F2F4943-FD4A-1D90-B45C-87F20BAA6238}"/>
              </a:ext>
            </a:extLst>
          </p:cNvPr>
          <p:cNvSpPr/>
          <p:nvPr/>
        </p:nvSpPr>
        <p:spPr>
          <a:xfrm>
            <a:off x="2534921" y="2867393"/>
            <a:ext cx="1471759" cy="1807712"/>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21" name="TextBox 20">
            <a:extLst>
              <a:ext uri="{FF2B5EF4-FFF2-40B4-BE49-F238E27FC236}">
                <a16:creationId xmlns:a16="http://schemas.microsoft.com/office/drawing/2014/main" id="{F1BACF17-BFAD-F2B8-78BB-9226454BBBDA}"/>
              </a:ext>
            </a:extLst>
          </p:cNvPr>
          <p:cNvSpPr txBox="1"/>
          <p:nvPr/>
        </p:nvSpPr>
        <p:spPr>
          <a:xfrm>
            <a:off x="3016285" y="2602225"/>
            <a:ext cx="1202147" cy="293920"/>
          </a:xfrm>
          <a:prstGeom prst="rect">
            <a:avLst/>
          </a:prstGeom>
          <a:solidFill>
            <a:schemeClr val="accent1"/>
          </a:solidFill>
          <a:ln>
            <a:noFill/>
          </a:ln>
        </p:spPr>
        <p:txBody>
          <a:bodyPr wrap="square" rtlCol="0">
            <a:noAutofit/>
          </a:bodyPr>
          <a:lstStyle>
            <a:defPPr marR="0" lvl="0" algn="l" rtl="0">
              <a:lnSpc>
                <a:spcPct val="100000"/>
              </a:lnSpc>
              <a:spcBef>
                <a:spcPts val="0"/>
              </a:spcBef>
              <a:spcAft>
                <a:spcPts val="0"/>
              </a:spcAft>
            </a:defPPr>
            <a:lvl1pPr algn="ctr" defTabSz="685800">
              <a:buClrTx/>
              <a:defRPr sz="1000" kern="1200">
                <a:solidFill>
                  <a:srgbClr val="FFFFFF"/>
                </a:solidFill>
                <a:latin typeface="+mj-lt"/>
                <a:ea typeface="Verdana" panose="020B0604030504040204" pitchFamily="34" charset="0"/>
                <a:cs typeface="+mn-cs"/>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AUSTIN</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24" name="Freeform: Shape 23">
            <a:extLst>
              <a:ext uri="{FF2B5EF4-FFF2-40B4-BE49-F238E27FC236}">
                <a16:creationId xmlns:a16="http://schemas.microsoft.com/office/drawing/2014/main" id="{FCFC99A3-4B27-26F7-F947-43C096569134}"/>
              </a:ext>
            </a:extLst>
          </p:cNvPr>
          <p:cNvSpPr/>
          <p:nvPr/>
        </p:nvSpPr>
        <p:spPr>
          <a:xfrm>
            <a:off x="2824416" y="2512791"/>
            <a:ext cx="1668337" cy="158496"/>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EF9A11">
                  <a:lumMod val="75000"/>
                </a:srgbClr>
              </a:solidFill>
              <a:effectLst/>
              <a:uLnTx/>
              <a:uFillTx/>
              <a:latin typeface="Verdana"/>
              <a:ea typeface="+mn-ea"/>
              <a:cs typeface="+mn-cs"/>
            </a:endParaRPr>
          </a:p>
        </p:txBody>
      </p:sp>
      <p:sp>
        <p:nvSpPr>
          <p:cNvPr id="25" name="TextBox 24">
            <a:extLst>
              <a:ext uri="{FF2B5EF4-FFF2-40B4-BE49-F238E27FC236}">
                <a16:creationId xmlns:a16="http://schemas.microsoft.com/office/drawing/2014/main" id="{18BE6F3C-63B8-213F-BA64-A6EA72749BE3}"/>
              </a:ext>
            </a:extLst>
          </p:cNvPr>
          <p:cNvSpPr txBox="1"/>
          <p:nvPr/>
        </p:nvSpPr>
        <p:spPr>
          <a:xfrm>
            <a:off x="2577342" y="2177012"/>
            <a:ext cx="2162478" cy="158484"/>
          </a:xfrm>
          <a:prstGeom prst="rect">
            <a:avLst/>
          </a:prstGeom>
          <a:noFill/>
          <a:ln>
            <a:noFill/>
          </a:ln>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rPr>
              <a:t>UNITED STATES</a:t>
            </a:r>
            <a:endParaRPr kumimoji="0" lang="en-AU"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endParaRPr>
          </a:p>
        </p:txBody>
      </p:sp>
      <p:sp>
        <p:nvSpPr>
          <p:cNvPr id="4" name="Oval 3">
            <a:extLst>
              <a:ext uri="{FF2B5EF4-FFF2-40B4-BE49-F238E27FC236}">
                <a16:creationId xmlns:a16="http://schemas.microsoft.com/office/drawing/2014/main" id="{1109AD95-A59B-8914-AE39-11AAE47235D6}"/>
              </a:ext>
            </a:extLst>
          </p:cNvPr>
          <p:cNvSpPr/>
          <p:nvPr/>
        </p:nvSpPr>
        <p:spPr>
          <a:xfrm>
            <a:off x="9404812" y="5008971"/>
            <a:ext cx="72000" cy="72000"/>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7" name="Freeform: Shape 48">
            <a:extLst>
              <a:ext uri="{FF2B5EF4-FFF2-40B4-BE49-F238E27FC236}">
                <a16:creationId xmlns:a16="http://schemas.microsoft.com/office/drawing/2014/main" id="{58E29B7B-2033-F550-266F-8C2EF19A6DF3}"/>
              </a:ext>
            </a:extLst>
          </p:cNvPr>
          <p:cNvSpPr/>
          <p:nvPr/>
        </p:nvSpPr>
        <p:spPr>
          <a:xfrm>
            <a:off x="9430331" y="4424680"/>
            <a:ext cx="1536192" cy="604008"/>
          </a:xfrm>
          <a:custGeom>
            <a:avLst/>
            <a:gdLst>
              <a:gd name="connsiteX0" fmla="*/ 0 w 1536192"/>
              <a:gd name="connsiteY0" fmla="*/ 3718560 h 3718560"/>
              <a:gd name="connsiteX1" fmla="*/ 0 w 1536192"/>
              <a:gd name="connsiteY1" fmla="*/ 0 h 3718560"/>
              <a:gd name="connsiteX2" fmla="*/ 1536192 w 1536192"/>
              <a:gd name="connsiteY2" fmla="*/ 0 h 3718560"/>
            </a:gdLst>
            <a:ahLst/>
            <a:cxnLst>
              <a:cxn ang="0">
                <a:pos x="connsiteX0" y="connsiteY0"/>
              </a:cxn>
              <a:cxn ang="0">
                <a:pos x="connsiteX1" y="connsiteY1"/>
              </a:cxn>
              <a:cxn ang="0">
                <a:pos x="connsiteX2" y="connsiteY2"/>
              </a:cxn>
            </a:cxnLst>
            <a:rect l="l" t="t" r="r" b="b"/>
            <a:pathLst>
              <a:path w="1536192" h="3718560">
                <a:moveTo>
                  <a:pt x="0" y="3718560"/>
                </a:moveTo>
                <a:lnTo>
                  <a:pt x="0" y="0"/>
                </a:lnTo>
                <a:lnTo>
                  <a:pt x="1536192" y="0"/>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17" name="Group 16">
            <a:extLst>
              <a:ext uri="{FF2B5EF4-FFF2-40B4-BE49-F238E27FC236}">
                <a16:creationId xmlns:a16="http://schemas.microsoft.com/office/drawing/2014/main" id="{F8DF410F-9BB3-1396-3208-E93CFA5C6B5C}"/>
              </a:ext>
            </a:extLst>
          </p:cNvPr>
          <p:cNvGrpSpPr/>
          <p:nvPr/>
        </p:nvGrpSpPr>
        <p:grpSpPr>
          <a:xfrm>
            <a:off x="9583730" y="3777510"/>
            <a:ext cx="2278417" cy="730914"/>
            <a:chOff x="9583731" y="3777510"/>
            <a:chExt cx="1992910" cy="730914"/>
          </a:xfrm>
        </p:grpSpPr>
        <p:sp>
          <p:nvSpPr>
            <p:cNvPr id="6" name="TextBox 5">
              <a:extLst>
                <a:ext uri="{FF2B5EF4-FFF2-40B4-BE49-F238E27FC236}">
                  <a16:creationId xmlns:a16="http://schemas.microsoft.com/office/drawing/2014/main" id="{5D8AFA2B-C18D-F697-A71A-688E17DE8AA9}"/>
                </a:ext>
              </a:extLst>
            </p:cNvPr>
            <p:cNvSpPr txBox="1"/>
            <p:nvPr/>
          </p:nvSpPr>
          <p:spPr>
            <a:xfrm>
              <a:off x="9976129" y="4202040"/>
              <a:ext cx="1202147" cy="306384"/>
            </a:xfrm>
            <a:prstGeom prst="rect">
              <a:avLst/>
            </a:prstGeom>
            <a:solidFill>
              <a:schemeClr val="accent1"/>
            </a:solidFill>
            <a:ln>
              <a:solidFill>
                <a:schemeClr val="accent1"/>
              </a:solidFill>
            </a:ln>
          </p:spPr>
          <p:txBody>
            <a:bodyPr wrap="square" rtlCol="0">
              <a:noAutofit/>
            </a:bodyPr>
            <a:lstStyle>
              <a:defPPr marR="0" lvl="0" algn="l" rtl="0">
                <a:lnSpc>
                  <a:spcPct val="100000"/>
                </a:lnSpc>
                <a:spcBef>
                  <a:spcPts val="0"/>
                </a:spcBef>
                <a:spcAft>
                  <a:spcPts val="0"/>
                </a:spcAft>
                <a:defRPr lang="en-US"/>
              </a:defPPr>
              <a:lvl1pPr algn="ctr" defTabSz="685800">
                <a:buClrTx/>
                <a:defRPr sz="1333">
                  <a:solidFill>
                    <a:srgbClr val="FFFFFF"/>
                  </a:solidFill>
                  <a:ea typeface="Verdana" panose="020B060403050404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rPr>
                <a:t>MAKATI CITY </a:t>
              </a:r>
              <a:endParaRPr kumimoji="0" lang="en-AU" sz="1333" b="0" i="0" u="none" strike="noStrike" kern="1200" cap="none" spc="0" normalizeH="0" baseline="0" noProof="0">
                <a:ln>
                  <a:noFill/>
                </a:ln>
                <a:solidFill>
                  <a:srgbClr val="FFFFFF"/>
                </a:solidFill>
                <a:effectLst/>
                <a:uLnTx/>
                <a:uFillTx/>
                <a:latin typeface="Verdana"/>
                <a:ea typeface="Verdana" panose="020B0604030504040204" pitchFamily="34" charset="0"/>
                <a:cs typeface="+mn-cs"/>
              </a:endParaRPr>
            </a:p>
          </p:txBody>
        </p:sp>
        <p:sp>
          <p:nvSpPr>
            <p:cNvPr id="8" name="Freeform: Shape 50">
              <a:extLst>
                <a:ext uri="{FF2B5EF4-FFF2-40B4-BE49-F238E27FC236}">
                  <a16:creationId xmlns:a16="http://schemas.microsoft.com/office/drawing/2014/main" id="{18D8459F-B7F8-8FFC-0D4B-4F3A87FA2E20}"/>
                </a:ext>
              </a:extLst>
            </p:cNvPr>
            <p:cNvSpPr/>
            <p:nvPr/>
          </p:nvSpPr>
          <p:spPr>
            <a:xfrm>
              <a:off x="9833916" y="4109434"/>
              <a:ext cx="1434850" cy="158496"/>
            </a:xfrm>
            <a:custGeom>
              <a:avLst/>
              <a:gdLst>
                <a:gd name="connsiteX0" fmla="*/ 0 w 1377696"/>
                <a:gd name="connsiteY0" fmla="*/ 158496 h 158496"/>
                <a:gd name="connsiteX1" fmla="*/ 0 w 1377696"/>
                <a:gd name="connsiteY1" fmla="*/ 0 h 158496"/>
                <a:gd name="connsiteX2" fmla="*/ 1377696 w 1377696"/>
                <a:gd name="connsiteY2" fmla="*/ 0 h 158496"/>
                <a:gd name="connsiteX3" fmla="*/ 1377696 w 1377696"/>
                <a:gd name="connsiteY3" fmla="*/ 146304 h 158496"/>
              </a:gdLst>
              <a:ahLst/>
              <a:cxnLst>
                <a:cxn ang="0">
                  <a:pos x="connsiteX0" y="connsiteY0"/>
                </a:cxn>
                <a:cxn ang="0">
                  <a:pos x="connsiteX1" y="connsiteY1"/>
                </a:cxn>
                <a:cxn ang="0">
                  <a:pos x="connsiteX2" y="connsiteY2"/>
                </a:cxn>
                <a:cxn ang="0">
                  <a:pos x="connsiteX3" y="connsiteY3"/>
                </a:cxn>
              </a:cxnLst>
              <a:rect l="l" t="t" r="r" b="b"/>
              <a:pathLst>
                <a:path w="1377696" h="158496">
                  <a:moveTo>
                    <a:pt x="0" y="158496"/>
                  </a:moveTo>
                  <a:lnTo>
                    <a:pt x="0" y="0"/>
                  </a:lnTo>
                  <a:lnTo>
                    <a:pt x="1377696" y="0"/>
                  </a:lnTo>
                  <a:lnTo>
                    <a:pt x="1377696" y="146304"/>
                  </a:lnTo>
                </a:path>
              </a:pathLst>
            </a:custGeom>
            <a:noFill/>
            <a:ln w="31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Verdana"/>
                <a:ea typeface="+mn-ea"/>
                <a:cs typeface="+mn-cs"/>
              </a:endParaRPr>
            </a:p>
          </p:txBody>
        </p:sp>
        <p:sp>
          <p:nvSpPr>
            <p:cNvPr id="9" name="TextBox 8">
              <a:extLst>
                <a:ext uri="{FF2B5EF4-FFF2-40B4-BE49-F238E27FC236}">
                  <a16:creationId xmlns:a16="http://schemas.microsoft.com/office/drawing/2014/main" id="{C5631F7E-344A-44C3-9FF5-458C732A9319}"/>
                </a:ext>
              </a:extLst>
            </p:cNvPr>
            <p:cNvSpPr txBox="1"/>
            <p:nvPr/>
          </p:nvSpPr>
          <p:spPr>
            <a:xfrm>
              <a:off x="9583731" y="3777510"/>
              <a:ext cx="1992910" cy="338554"/>
            </a:xfrm>
            <a:prstGeom prst="rect">
              <a:avLst/>
            </a:prstGeom>
            <a:noFill/>
            <a:ln>
              <a:noFill/>
            </a:ln>
          </p:spPr>
          <p:txBody>
            <a:bodyPr wrap="square" lIns="91440" tIns="45720" rIns="91440" bIns="4572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rPr>
                <a:t>PHILIPPINES</a:t>
              </a:r>
              <a:endParaRPr kumimoji="0" lang="en-AU" sz="1600" b="1" i="0" u="none" strike="noStrike" kern="1200" cap="none" spc="0" normalizeH="0" baseline="0" noProof="0">
                <a:ln>
                  <a:noFill/>
                </a:ln>
                <a:solidFill>
                  <a:srgbClr val="009673"/>
                </a:solidFill>
                <a:effectLst/>
                <a:uLnTx/>
                <a:uFillTx/>
                <a:latin typeface="Verdana"/>
                <a:ea typeface="Verdana" panose="020B0604030504040204" pitchFamily="34" charset="0"/>
                <a:cs typeface="+mn-cs"/>
              </a:endParaRPr>
            </a:p>
          </p:txBody>
        </p:sp>
      </p:grpSp>
    </p:spTree>
    <p:extLst>
      <p:ext uri="{BB962C8B-B14F-4D97-AF65-F5344CB8AC3E}">
        <p14:creationId xmlns:p14="http://schemas.microsoft.com/office/powerpoint/2010/main" val="1302134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456A13-D1D5-A1F6-FC15-20D4FE98A86D}"/>
              </a:ext>
            </a:extLst>
          </p:cNvPr>
          <p:cNvSpPr>
            <a:spLocks noGrp="1"/>
          </p:cNvSpPr>
          <p:nvPr>
            <p:ph type="title"/>
          </p:nvPr>
        </p:nvSpPr>
        <p:spPr/>
        <p:txBody>
          <a:bodyPr/>
          <a:lstStyle/>
          <a:p>
            <a:r>
              <a:rPr lang="en-AU"/>
              <a:t>Solving Global Engineering Problems </a:t>
            </a:r>
          </a:p>
        </p:txBody>
      </p:sp>
      <p:sp>
        <p:nvSpPr>
          <p:cNvPr id="7" name="Rectangle: Rounded Corners 6">
            <a:extLst>
              <a:ext uri="{FF2B5EF4-FFF2-40B4-BE49-F238E27FC236}">
                <a16:creationId xmlns:a16="http://schemas.microsoft.com/office/drawing/2014/main" id="{5EB5DB80-3890-D94A-E3CF-8487966B5D32}"/>
              </a:ext>
            </a:extLst>
          </p:cNvPr>
          <p:cNvSpPr/>
          <p:nvPr/>
        </p:nvSpPr>
        <p:spPr>
          <a:xfrm>
            <a:off x="518323" y="4394905"/>
            <a:ext cx="11673679" cy="1808875"/>
          </a:xfrm>
          <a:prstGeom prst="roundRect">
            <a:avLst>
              <a:gd name="adj" fmla="val 0"/>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10B0C6C3-E0B0-21A3-F7F6-CF30BD05D33C}"/>
              </a:ext>
            </a:extLst>
          </p:cNvPr>
          <p:cNvSpPr txBox="1"/>
          <p:nvPr/>
        </p:nvSpPr>
        <p:spPr>
          <a:xfrm>
            <a:off x="681239" y="4866875"/>
            <a:ext cx="3220816" cy="954107"/>
          </a:xfrm>
          <a:prstGeom prst="rect">
            <a:avLst/>
          </a:prstGeom>
          <a:noFill/>
        </p:spPr>
        <p:txBody>
          <a:bodyPr wrap="square">
            <a:spAutoFit/>
          </a:bodyPr>
          <a:lstStyle>
            <a:defPPr>
              <a:defRPr lang="en-US"/>
            </a:defPPr>
            <a:lvl1pPr marR="0" indent="-1371600" algn="ctr" fontAlgn="base">
              <a:spcBef>
                <a:spcPts val="600"/>
              </a:spcBef>
              <a:spcAft>
                <a:spcPts val="0"/>
              </a:spcAft>
              <a:defRPr sz="1200"/>
            </a:lvl1pPr>
          </a:lstStyle>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Bangalore </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Baroda </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Chennai  </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Hyderabad </a:t>
            </a:r>
          </a:p>
        </p:txBody>
      </p:sp>
      <p:sp>
        <p:nvSpPr>
          <p:cNvPr id="9" name="TextBox 8">
            <a:extLst>
              <a:ext uri="{FF2B5EF4-FFF2-40B4-BE49-F238E27FC236}">
                <a16:creationId xmlns:a16="http://schemas.microsoft.com/office/drawing/2014/main" id="{1BC02059-52EF-AFB9-C792-098BEC44F791}"/>
              </a:ext>
            </a:extLst>
          </p:cNvPr>
          <p:cNvSpPr txBox="1"/>
          <p:nvPr/>
        </p:nvSpPr>
        <p:spPr>
          <a:xfrm>
            <a:off x="646017" y="4562950"/>
            <a:ext cx="2885460" cy="338554"/>
          </a:xfrm>
          <a:prstGeom prst="rect">
            <a:avLst/>
          </a:prstGeom>
          <a:noFill/>
        </p:spPr>
        <p:txBody>
          <a:bodyPr wrap="square">
            <a:spAutoFit/>
          </a:bodyPr>
          <a:lstStyle>
            <a:defPPr>
              <a:defRPr lang="en-US"/>
            </a:defPPr>
            <a:lvl1pPr marR="0" indent="-1371600" fontAlgn="base">
              <a:spcBef>
                <a:spcPts val="600"/>
              </a:spcBef>
              <a:spcAft>
                <a:spcPts val="0"/>
              </a:spcAft>
              <a:defRPr sz="1400"/>
            </a:lvl1pPr>
          </a:lstStyle>
          <a:p>
            <a:pPr marL="0" marR="0" lvl="0" indent="-1371566" algn="l" defTabSz="914377" rtl="0" eaLnBrk="1" fontAlgn="base"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PP Neue Machina Plain Ultrabold" pitchFamily="2" charset="77"/>
                <a:ea typeface="Verdana" panose="020B0604030504040204" pitchFamily="34" charset="0"/>
                <a:cs typeface="Verdana" panose="020B0604030504040204" pitchFamily="34" charset="0"/>
              </a:rPr>
              <a:t>Global Delivery Hubs</a:t>
            </a:r>
          </a:p>
        </p:txBody>
      </p:sp>
      <p:sp>
        <p:nvSpPr>
          <p:cNvPr id="11" name="TextBox 10">
            <a:extLst>
              <a:ext uri="{FF2B5EF4-FFF2-40B4-BE49-F238E27FC236}">
                <a16:creationId xmlns:a16="http://schemas.microsoft.com/office/drawing/2014/main" id="{5CAE93FC-F96D-1250-9D34-74438A3F2352}"/>
              </a:ext>
            </a:extLst>
          </p:cNvPr>
          <p:cNvSpPr txBox="1"/>
          <p:nvPr/>
        </p:nvSpPr>
        <p:spPr>
          <a:xfrm>
            <a:off x="4176641" y="4541935"/>
            <a:ext cx="7847848" cy="1492716"/>
          </a:xfrm>
          <a:prstGeom prst="rect">
            <a:avLst/>
          </a:prstGeom>
          <a:noFill/>
        </p:spPr>
        <p:txBody>
          <a:bodyPr wrap="square">
            <a:spAutoFit/>
          </a:bodyPr>
          <a:lstStyle>
            <a:defPPr>
              <a:defRPr lang="en-US"/>
            </a:defPPr>
            <a:lvl1pPr marR="0" indent="-1371600" fontAlgn="base">
              <a:spcBef>
                <a:spcPts val="0"/>
              </a:spcBef>
              <a:spcAft>
                <a:spcPts val="0"/>
              </a:spcAft>
              <a:defRPr sz="1200">
                <a:solidFill>
                  <a:schemeClr val="bg1"/>
                </a:solidFill>
                <a:latin typeface="+mj-lt"/>
              </a:defRPr>
            </a:lvl1pPr>
          </a:lstStyle>
          <a:p>
            <a:pPr marL="0" marR="0" lvl="0" indent="0" algn="l" defTabSz="914377" rtl="0" eaLnBrk="1" fontAlgn="base" latinLnBrk="0" hangingPunct="1">
              <a:lnSpc>
                <a:spcPct val="100000"/>
              </a:lnSpc>
              <a:spcBef>
                <a:spcPts val="0"/>
              </a:spcBef>
              <a:spcAft>
                <a:spcPts val="400"/>
              </a:spcAft>
              <a:buClr>
                <a:srgbClr val="FFFFFF"/>
              </a:buClr>
              <a:buSzTx/>
              <a:buFontTx/>
              <a:buNone/>
              <a:tabLst/>
              <a:defRPr/>
            </a:pPr>
            <a:r>
              <a:rPr kumimoji="0" lang="en-US" sz="1600" b="1" i="0" u="none" strike="noStrike" kern="1200" cap="none" spc="0" normalizeH="0" baseline="0" noProof="0">
                <a:ln>
                  <a:noFill/>
                </a:ln>
                <a:solidFill>
                  <a:srgbClr val="FFFFFF"/>
                </a:solidFill>
                <a:effectLst/>
                <a:uLnTx/>
                <a:uFillTx/>
                <a:latin typeface="PP Neue Machina Plain Ultrabold" pitchFamily="2" charset="77"/>
                <a:ea typeface="Verdana" panose="020B0604030504040204" pitchFamily="34" charset="0"/>
                <a:cs typeface="Verdana" panose="020B0604030504040204" pitchFamily="34" charset="0"/>
              </a:rPr>
              <a:t>Our Booster Rockets</a:t>
            </a:r>
          </a:p>
          <a:p>
            <a:pPr marL="171442" marR="0" lvl="0" indent="-171442" algn="l" defTabSz="914377" rtl="0" eaLnBrk="1" fontAlgn="base"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altLang="en-US" sz="13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Ascendion AAVA™ uses AI to improve engineering  quality, transparency, velocity, and savings</a:t>
            </a:r>
          </a:p>
          <a:p>
            <a:pPr marL="171442" marR="0" lvl="0" indent="-171442" algn="l" defTabSz="914377" rtl="0" eaLnBrk="1" fontAlgn="base"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altLang="en-US" sz="13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Our unique digital talent orchestration model significantly reduces time to talent value</a:t>
            </a:r>
          </a:p>
          <a:p>
            <a:pPr marL="171442" marR="0" lvl="0" indent="-171442" algn="l" defTabSz="914377" rtl="0" eaLnBrk="1" fontAlgn="base"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altLang="en-US" sz="13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Innovative commercial models with AI Arbitrage priced in (to free up technical debt and fuel innovation)</a:t>
            </a:r>
            <a:endParaRPr kumimoji="0" lang="en-US" sz="13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a:extLst>
              <a:ext uri="{FF2B5EF4-FFF2-40B4-BE49-F238E27FC236}">
                <a16:creationId xmlns:a16="http://schemas.microsoft.com/office/drawing/2014/main" id="{E8876E4D-D498-5B52-18A7-C8D5DDB7F5F2}"/>
              </a:ext>
            </a:extLst>
          </p:cNvPr>
          <p:cNvSpPr/>
          <p:nvPr/>
        </p:nvSpPr>
        <p:spPr>
          <a:xfrm>
            <a:off x="894276" y="1519155"/>
            <a:ext cx="4500685" cy="1264204"/>
          </a:xfrm>
          <a:prstGeom prst="rect">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9394F1AE-A575-8DFB-3FE4-DFE17E45BB23}"/>
              </a:ext>
            </a:extLst>
          </p:cNvPr>
          <p:cNvSpPr/>
          <p:nvPr/>
        </p:nvSpPr>
        <p:spPr>
          <a:xfrm>
            <a:off x="519819" y="2784304"/>
            <a:ext cx="374456" cy="14638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F3309F70-BA40-D15D-FE9B-30CC32AEF592}"/>
              </a:ext>
            </a:extLst>
          </p:cNvPr>
          <p:cNvSpPr/>
          <p:nvPr/>
        </p:nvSpPr>
        <p:spPr>
          <a:xfrm>
            <a:off x="519819" y="1520101"/>
            <a:ext cx="374456" cy="12642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DFF9053F-86A2-1FEC-8D92-EEB7EE0AA4C2}"/>
              </a:ext>
            </a:extLst>
          </p:cNvPr>
          <p:cNvSpPr/>
          <p:nvPr/>
        </p:nvSpPr>
        <p:spPr>
          <a:xfrm>
            <a:off x="973568" y="3755018"/>
            <a:ext cx="1141653"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High-Tech</a:t>
            </a:r>
          </a:p>
        </p:txBody>
      </p:sp>
      <p:sp>
        <p:nvSpPr>
          <p:cNvPr id="18" name="Rectangle 17">
            <a:extLst>
              <a:ext uri="{FF2B5EF4-FFF2-40B4-BE49-F238E27FC236}">
                <a16:creationId xmlns:a16="http://schemas.microsoft.com/office/drawing/2014/main" id="{93185E51-EF6C-A951-DBCD-7CF7142D49DB}"/>
              </a:ext>
            </a:extLst>
          </p:cNvPr>
          <p:cNvSpPr/>
          <p:nvPr/>
        </p:nvSpPr>
        <p:spPr>
          <a:xfrm>
            <a:off x="878744" y="2905123"/>
            <a:ext cx="1363921" cy="46166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Healthcare &amp;</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Life Sciences</a:t>
            </a:r>
          </a:p>
        </p:txBody>
      </p:sp>
      <p:sp>
        <p:nvSpPr>
          <p:cNvPr id="19" name="Rectangle 18">
            <a:extLst>
              <a:ext uri="{FF2B5EF4-FFF2-40B4-BE49-F238E27FC236}">
                <a16:creationId xmlns:a16="http://schemas.microsoft.com/office/drawing/2014/main" id="{9D491E62-0BD3-46FB-BEB8-34F96CF60CCD}"/>
              </a:ext>
            </a:extLst>
          </p:cNvPr>
          <p:cNvSpPr/>
          <p:nvPr/>
        </p:nvSpPr>
        <p:spPr>
          <a:xfrm>
            <a:off x="3831626" y="2828874"/>
            <a:ext cx="1607425" cy="64633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Communications,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Media, &amp;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Entertainment</a:t>
            </a:r>
          </a:p>
        </p:txBody>
      </p:sp>
      <p:sp>
        <p:nvSpPr>
          <p:cNvPr id="20" name="Rectangle 19">
            <a:extLst>
              <a:ext uri="{FF2B5EF4-FFF2-40B4-BE49-F238E27FC236}">
                <a16:creationId xmlns:a16="http://schemas.microsoft.com/office/drawing/2014/main" id="{A3F07F26-4D22-3638-86D1-5094891722AC}"/>
              </a:ext>
            </a:extLst>
          </p:cNvPr>
          <p:cNvSpPr/>
          <p:nvPr/>
        </p:nvSpPr>
        <p:spPr>
          <a:xfrm>
            <a:off x="2150650" y="2912577"/>
            <a:ext cx="1709751" cy="46166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Banking &amp;</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Financial Services</a:t>
            </a:r>
          </a:p>
        </p:txBody>
      </p:sp>
      <p:sp>
        <p:nvSpPr>
          <p:cNvPr id="21" name="Rectangle 20">
            <a:extLst>
              <a:ext uri="{FF2B5EF4-FFF2-40B4-BE49-F238E27FC236}">
                <a16:creationId xmlns:a16="http://schemas.microsoft.com/office/drawing/2014/main" id="{20434E35-A943-CD37-3592-68282D1091E0}"/>
              </a:ext>
            </a:extLst>
          </p:cNvPr>
          <p:cNvSpPr/>
          <p:nvPr/>
        </p:nvSpPr>
        <p:spPr>
          <a:xfrm>
            <a:off x="2239422" y="3653118"/>
            <a:ext cx="1500735" cy="46166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Retail &amp; Consumer Goods</a:t>
            </a:r>
          </a:p>
        </p:txBody>
      </p:sp>
      <p:sp>
        <p:nvSpPr>
          <p:cNvPr id="22" name="Rectangle 21">
            <a:extLst>
              <a:ext uri="{FF2B5EF4-FFF2-40B4-BE49-F238E27FC236}">
                <a16:creationId xmlns:a16="http://schemas.microsoft.com/office/drawing/2014/main" id="{5BF14DE0-AAFF-31D5-CCFD-9532A6EFBE2E}"/>
              </a:ext>
            </a:extLst>
          </p:cNvPr>
          <p:cNvSpPr/>
          <p:nvPr/>
        </p:nvSpPr>
        <p:spPr>
          <a:xfrm rot="16200000">
            <a:off x="175898" y="3417568"/>
            <a:ext cx="1082348" cy="263405"/>
          </a:xfrm>
          <a:prstGeom prst="rect">
            <a:avLst/>
          </a:prstGeom>
        </p:spPr>
        <p:txBody>
          <a:bodyPr wrap="none" anchor="ctr">
            <a:spAutoFit/>
          </a:bodyPr>
          <a:lstStyle/>
          <a:p>
            <a:pPr marL="0" marR="0" lvl="0" indent="0" algn="ctr" defTabSz="914377" rtl="0" eaLnBrk="1" fontAlgn="auto" latinLnBrk="0" hangingPunct="1">
              <a:lnSpc>
                <a:spcPts val="13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PP Neue Machina Plain Italic" pitchFamily="2" charset="77"/>
                <a:ea typeface="Verdana" panose="020B0604030504040204" pitchFamily="34" charset="0"/>
                <a:cs typeface="Verdana" panose="020B0604030504040204" pitchFamily="34" charset="0"/>
              </a:rPr>
              <a:t>Industries</a:t>
            </a:r>
          </a:p>
        </p:txBody>
      </p:sp>
      <p:sp>
        <p:nvSpPr>
          <p:cNvPr id="23" name="Rectangle 22">
            <a:extLst>
              <a:ext uri="{FF2B5EF4-FFF2-40B4-BE49-F238E27FC236}">
                <a16:creationId xmlns:a16="http://schemas.microsoft.com/office/drawing/2014/main" id="{156AE436-C5F9-6305-BF08-94F91FEE96A5}"/>
              </a:ext>
            </a:extLst>
          </p:cNvPr>
          <p:cNvSpPr/>
          <p:nvPr/>
        </p:nvSpPr>
        <p:spPr>
          <a:xfrm rot="16200000">
            <a:off x="62568" y="2046839"/>
            <a:ext cx="1290738" cy="263405"/>
          </a:xfrm>
          <a:prstGeom prst="rect">
            <a:avLst/>
          </a:prstGeom>
        </p:spPr>
        <p:txBody>
          <a:bodyPr wrap="none" anchor="ctr">
            <a:spAutoFit/>
          </a:bodyPr>
          <a:lstStyle/>
          <a:p>
            <a:pPr marL="0" marR="0" lvl="0" indent="0" algn="ctr" defTabSz="914377" rtl="0" eaLnBrk="1" fontAlgn="auto" latinLnBrk="0" hangingPunct="1">
              <a:lnSpc>
                <a:spcPts val="13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PP Neue Machina Plain Italic" pitchFamily="2" charset="77"/>
                <a:ea typeface="Verdana" panose="020B0604030504040204" pitchFamily="34" charset="0"/>
                <a:cs typeface="Verdana" panose="020B0604030504040204" pitchFamily="34" charset="0"/>
              </a:rPr>
              <a:t>Capabilities</a:t>
            </a:r>
          </a:p>
        </p:txBody>
      </p:sp>
      <p:sp>
        <p:nvSpPr>
          <p:cNvPr id="24" name="Rectangle 23">
            <a:extLst>
              <a:ext uri="{FF2B5EF4-FFF2-40B4-BE49-F238E27FC236}">
                <a16:creationId xmlns:a16="http://schemas.microsoft.com/office/drawing/2014/main" id="{5C0AD334-4742-0444-9B04-484C57D54FC4}"/>
              </a:ext>
            </a:extLst>
          </p:cNvPr>
          <p:cNvSpPr/>
          <p:nvPr/>
        </p:nvSpPr>
        <p:spPr>
          <a:xfrm>
            <a:off x="894276" y="1156212"/>
            <a:ext cx="4500685" cy="363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TextBox 127">
            <a:extLst>
              <a:ext uri="{FF2B5EF4-FFF2-40B4-BE49-F238E27FC236}">
                <a16:creationId xmlns:a16="http://schemas.microsoft.com/office/drawing/2014/main" id="{4F36B29E-9CAD-95A3-7A07-C9DA254CB58E}"/>
              </a:ext>
            </a:extLst>
          </p:cNvPr>
          <p:cNvSpPr txBox="1">
            <a:spLocks noChangeArrowheads="1"/>
          </p:cNvSpPr>
          <p:nvPr/>
        </p:nvSpPr>
        <p:spPr bwMode="auto">
          <a:xfrm>
            <a:off x="1325883" y="1175001"/>
            <a:ext cx="3866847" cy="311496"/>
          </a:xfrm>
          <a:prstGeom prst="rect">
            <a:avLst/>
          </a:prstGeom>
          <a:noFill/>
          <a:ln>
            <a:noFill/>
          </a:ln>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685750" rtl="0" eaLnBrk="1" fontAlgn="auto" latinLnBrk="0" hangingPunct="1">
              <a:lnSpc>
                <a:spcPts val="1800"/>
              </a:lnSpc>
              <a:spcBef>
                <a:spcPct val="0"/>
              </a:spcBef>
              <a:spcAft>
                <a:spcPts val="0"/>
              </a:spcAft>
              <a:buClrTx/>
              <a:buSzTx/>
              <a:buFont typeface="Arial" pitchFamily="34" charset="0"/>
              <a:buNone/>
              <a:tabLst/>
              <a:defRPr/>
            </a:pPr>
            <a:r>
              <a:rPr kumimoji="0" lang="en-US" altLang="en-US" sz="1333" b="1" i="0" u="none" strike="noStrike" kern="1200" cap="none" spc="0" normalizeH="0" baseline="0" noProof="0">
                <a:ln>
                  <a:noFill/>
                </a:ln>
                <a:solidFill>
                  <a:srgbClr val="FFFFFF"/>
                </a:solidFill>
                <a:effectLst/>
                <a:uLnTx/>
                <a:uFillTx/>
                <a:latin typeface="PP Neue Machina Plain Italic" pitchFamily="2" charset="77"/>
                <a:ea typeface="Verdana" panose="020B0604030504040204" pitchFamily="34" charset="0"/>
                <a:cs typeface="Verdana" panose="020B0604030504040204" pitchFamily="34" charset="0"/>
              </a:rPr>
              <a:t>Software engineering powered by AI </a:t>
            </a:r>
          </a:p>
        </p:txBody>
      </p:sp>
      <p:cxnSp>
        <p:nvCxnSpPr>
          <p:cNvPr id="31" name="Straight Connector 30">
            <a:extLst>
              <a:ext uri="{FF2B5EF4-FFF2-40B4-BE49-F238E27FC236}">
                <a16:creationId xmlns:a16="http://schemas.microsoft.com/office/drawing/2014/main" id="{280D7CC9-BF28-F0BD-F1DF-0E1354473FF7}"/>
              </a:ext>
            </a:extLst>
          </p:cNvPr>
          <p:cNvCxnSpPr>
            <a:cxnSpLocks/>
          </p:cNvCxnSpPr>
          <p:nvPr/>
        </p:nvCxnSpPr>
        <p:spPr>
          <a:xfrm>
            <a:off x="989433" y="2132732"/>
            <a:ext cx="430305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FDB17A0-E208-C0C1-DFC7-D77CCD43ED64}"/>
              </a:ext>
            </a:extLst>
          </p:cNvPr>
          <p:cNvSpPr/>
          <p:nvPr/>
        </p:nvSpPr>
        <p:spPr>
          <a:xfrm>
            <a:off x="3980893" y="3662684"/>
            <a:ext cx="1204257" cy="46166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Verdana" panose="020B0604030504040204" pitchFamily="34" charset="0"/>
                <a:ea typeface="Verdana" panose="020B0604030504040204" pitchFamily="34" charset="0"/>
                <a:cs typeface="Verdana" panose="020B0604030504040204" pitchFamily="34" charset="0"/>
              </a:rPr>
              <a:t>Travel &amp; Hospitality</a:t>
            </a:r>
            <a:endParaRPr kumimoji="0" lang="en-US"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4" name="Straight Connector 33">
            <a:extLst>
              <a:ext uri="{FF2B5EF4-FFF2-40B4-BE49-F238E27FC236}">
                <a16:creationId xmlns:a16="http://schemas.microsoft.com/office/drawing/2014/main" id="{6F475C03-B049-1E81-8393-2931EE4A649D}"/>
              </a:ext>
            </a:extLst>
          </p:cNvPr>
          <p:cNvCxnSpPr>
            <a:cxnSpLocks/>
          </p:cNvCxnSpPr>
          <p:nvPr/>
        </p:nvCxnSpPr>
        <p:spPr>
          <a:xfrm>
            <a:off x="993286" y="3543243"/>
            <a:ext cx="430305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A48B804-500C-15B0-5B37-400397476F79}"/>
              </a:ext>
            </a:extLst>
          </p:cNvPr>
          <p:cNvSpPr txBox="1"/>
          <p:nvPr/>
        </p:nvSpPr>
        <p:spPr>
          <a:xfrm>
            <a:off x="966267" y="2281952"/>
            <a:ext cx="1301076"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Platform</a:t>
            </a:r>
            <a:b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Engineering</a:t>
            </a:r>
            <a:r>
              <a:rPr kumimoji="0" lang="en-AU" sz="1200" b="0"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8" name="TextBox 37">
            <a:extLst>
              <a:ext uri="{FF2B5EF4-FFF2-40B4-BE49-F238E27FC236}">
                <a16:creationId xmlns:a16="http://schemas.microsoft.com/office/drawing/2014/main" id="{6000C627-D1A5-2CBF-CE29-C06CDA8066A7}"/>
              </a:ext>
            </a:extLst>
          </p:cNvPr>
          <p:cNvSpPr txBox="1"/>
          <p:nvPr/>
        </p:nvSpPr>
        <p:spPr>
          <a:xfrm>
            <a:off x="3955643" y="2281952"/>
            <a:ext cx="1237079"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Quality</a:t>
            </a:r>
            <a:b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Engineering</a:t>
            </a:r>
            <a:r>
              <a:rPr kumimoji="0" lang="en-AU" sz="1200" b="0"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9" name="TextBox 38">
            <a:extLst>
              <a:ext uri="{FF2B5EF4-FFF2-40B4-BE49-F238E27FC236}">
                <a16:creationId xmlns:a16="http://schemas.microsoft.com/office/drawing/2014/main" id="{7EB934D8-85C5-EC5D-46F2-A04B3DD26B43}"/>
              </a:ext>
            </a:extLst>
          </p:cNvPr>
          <p:cNvSpPr txBox="1"/>
          <p:nvPr/>
        </p:nvSpPr>
        <p:spPr>
          <a:xfrm>
            <a:off x="2530294" y="2281952"/>
            <a:ext cx="1162401"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a:t>
            </a:r>
            <a:br>
              <a:rPr kumimoji="0" lang="en-IN"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Engineering</a:t>
            </a:r>
            <a:r>
              <a:rPr kumimoji="0" lang="en-AU" sz="1200" b="0"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0" name="Straight Connector 39">
            <a:extLst>
              <a:ext uri="{FF2B5EF4-FFF2-40B4-BE49-F238E27FC236}">
                <a16:creationId xmlns:a16="http://schemas.microsoft.com/office/drawing/2014/main" id="{79F9E15C-04D6-D015-B159-4550DFE9E90B}"/>
              </a:ext>
            </a:extLst>
          </p:cNvPr>
          <p:cNvCxnSpPr>
            <a:cxnSpLocks/>
          </p:cNvCxnSpPr>
          <p:nvPr/>
        </p:nvCxnSpPr>
        <p:spPr>
          <a:xfrm>
            <a:off x="2398818" y="2213797"/>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4ECBEE-8210-E9BF-F354-8F4C0F2B80E5}"/>
              </a:ext>
            </a:extLst>
          </p:cNvPr>
          <p:cNvCxnSpPr>
            <a:cxnSpLocks/>
          </p:cNvCxnSpPr>
          <p:nvPr/>
        </p:nvCxnSpPr>
        <p:spPr>
          <a:xfrm>
            <a:off x="3824170" y="2213797"/>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8AE46C-CD64-168E-32E7-0D017352FA72}"/>
              </a:ext>
            </a:extLst>
          </p:cNvPr>
          <p:cNvCxnSpPr>
            <a:cxnSpLocks/>
          </p:cNvCxnSpPr>
          <p:nvPr/>
        </p:nvCxnSpPr>
        <p:spPr>
          <a:xfrm>
            <a:off x="2186121" y="3758008"/>
            <a:ext cx="0" cy="3223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ACF77B3-E922-C4AF-2D99-425CB0AA468E}"/>
              </a:ext>
            </a:extLst>
          </p:cNvPr>
          <p:cNvCxnSpPr>
            <a:cxnSpLocks/>
          </p:cNvCxnSpPr>
          <p:nvPr/>
        </p:nvCxnSpPr>
        <p:spPr>
          <a:xfrm>
            <a:off x="3788524" y="3758008"/>
            <a:ext cx="0" cy="3223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05EBAB-CF86-CC40-487D-835A63FD0FF0}"/>
              </a:ext>
            </a:extLst>
          </p:cNvPr>
          <p:cNvCxnSpPr>
            <a:cxnSpLocks/>
          </p:cNvCxnSpPr>
          <p:nvPr/>
        </p:nvCxnSpPr>
        <p:spPr>
          <a:xfrm>
            <a:off x="2186121" y="3015527"/>
            <a:ext cx="0" cy="3223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E13C6B-CD02-AEDF-2D7B-4081B6FCA526}"/>
              </a:ext>
            </a:extLst>
          </p:cNvPr>
          <p:cNvCxnSpPr>
            <a:cxnSpLocks/>
          </p:cNvCxnSpPr>
          <p:nvPr/>
        </p:nvCxnSpPr>
        <p:spPr>
          <a:xfrm>
            <a:off x="3778479" y="3015527"/>
            <a:ext cx="0" cy="3223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4BBE79-556B-BFE1-8A45-06BFF099202E}"/>
              </a:ext>
            </a:extLst>
          </p:cNvPr>
          <p:cNvCxnSpPr>
            <a:cxnSpLocks/>
          </p:cNvCxnSpPr>
          <p:nvPr/>
        </p:nvCxnSpPr>
        <p:spPr>
          <a:xfrm>
            <a:off x="515938" y="2784301"/>
            <a:ext cx="4868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537F27D9-307E-50C5-995F-C95F336BA631}"/>
              </a:ext>
            </a:extLst>
          </p:cNvPr>
          <p:cNvSpPr/>
          <p:nvPr/>
        </p:nvSpPr>
        <p:spPr>
          <a:xfrm rot="5400000">
            <a:off x="4190212" y="2401628"/>
            <a:ext cx="2909755" cy="341669"/>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AU" sz="16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6621CD6A-F0D5-B54B-918A-1009303DBFAC}"/>
              </a:ext>
            </a:extLst>
          </p:cNvPr>
          <p:cNvSpPr/>
          <p:nvPr/>
        </p:nvSpPr>
        <p:spPr>
          <a:xfrm>
            <a:off x="9951925" y="1613308"/>
            <a:ext cx="1548313"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2133" b="1" i="0" u="none" strike="noStrike" kern="1200" cap="none" spc="0" normalizeH="0" baseline="0" noProof="0">
                <a:ln>
                  <a:noFill/>
                </a:ln>
                <a:solidFill>
                  <a:srgbClr val="CC0066"/>
                </a:solidFill>
                <a:effectLst/>
                <a:uLnTx/>
                <a:uFillTx/>
                <a:latin typeface="PP Neue Machina Plain Ultrabold" pitchFamily="2" charset="77"/>
                <a:ea typeface="Verdana" panose="020B0604030504040204" pitchFamily="34" charset="0"/>
                <a:cs typeface="Verdana" panose="020B0604030504040204" pitchFamily="34" charset="0"/>
              </a:rPr>
              <a:t>11,000+ </a:t>
            </a:r>
            <a:br>
              <a:rPr kumimoji="0" lang="en-AU" sz="2133" b="1" i="0" u="none" strike="noStrike" kern="1200" cap="none" spc="0" normalizeH="0" baseline="0" noProof="0">
                <a:ln>
                  <a:noFill/>
                </a:ln>
                <a:solidFill>
                  <a:srgbClr val="CC0066"/>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6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Ascenders </a:t>
            </a:r>
            <a:endParaRPr kumimoji="0" lang="en-AU" sz="2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51" name="Graphic 50">
            <a:extLst>
              <a:ext uri="{FF2B5EF4-FFF2-40B4-BE49-F238E27FC236}">
                <a16:creationId xmlns:a16="http://schemas.microsoft.com/office/drawing/2014/main" id="{C833A2E0-8EC0-694A-3713-C702A4DEC6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8205" y="1702372"/>
            <a:ext cx="460011" cy="460011"/>
          </a:xfrm>
          <a:prstGeom prst="rect">
            <a:avLst/>
          </a:prstGeom>
        </p:spPr>
      </p:pic>
      <p:sp>
        <p:nvSpPr>
          <p:cNvPr id="53" name="Rectangle 52">
            <a:extLst>
              <a:ext uri="{FF2B5EF4-FFF2-40B4-BE49-F238E27FC236}">
                <a16:creationId xmlns:a16="http://schemas.microsoft.com/office/drawing/2014/main" id="{EF4A588A-58C7-BEB3-1FBF-3DD3565F56F5}"/>
              </a:ext>
            </a:extLst>
          </p:cNvPr>
          <p:cNvSpPr/>
          <p:nvPr/>
        </p:nvSpPr>
        <p:spPr>
          <a:xfrm>
            <a:off x="9992713" y="2909188"/>
            <a:ext cx="214950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2133" b="1" i="0" u="none" strike="noStrike" kern="1200" cap="none" spc="0" normalizeH="0" baseline="0" noProof="0">
                <a:ln>
                  <a:noFill/>
                </a:ln>
                <a:solidFill>
                  <a:srgbClr val="CC0066"/>
                </a:solidFill>
                <a:effectLst/>
                <a:uLnTx/>
                <a:uFillTx/>
                <a:latin typeface="PP Neue Machina Plain Ultrabold" pitchFamily="2" charset="77"/>
                <a:ea typeface="Verdana" panose="020B0604030504040204" pitchFamily="34" charset="0"/>
                <a:cs typeface="Verdana" panose="020B0604030504040204" pitchFamily="34" charset="0"/>
              </a:rPr>
              <a:t>400</a:t>
            </a:r>
            <a:r>
              <a:rPr kumimoji="0" lang="en-AU" sz="2133" b="1" i="0" u="none" strike="noStrike" kern="1200" cap="none" spc="0" normalizeH="0" baseline="0" noProof="0">
                <a:ln>
                  <a:noFill/>
                </a:ln>
                <a:solidFill>
                  <a:srgbClr val="CC0066"/>
                </a:solidFill>
                <a:effectLst/>
                <a:uLnTx/>
                <a:uFillTx/>
                <a:latin typeface="Verdana" panose="020B0604030504040204" pitchFamily="34" charset="0"/>
                <a:ea typeface="Verdana" panose="020B0604030504040204" pitchFamily="34" charset="0"/>
                <a:cs typeface="Verdana" panose="020B0604030504040204" pitchFamily="34" charset="0"/>
              </a:rPr>
              <a:t> </a:t>
            </a:r>
            <a:br>
              <a:rPr kumimoji="0" lang="en-AU" sz="2133" b="1" i="0" u="none" strike="noStrike" kern="1200" cap="none" spc="0" normalizeH="0" baseline="0" noProof="0">
                <a:ln>
                  <a:noFill/>
                </a:ln>
                <a:solidFill>
                  <a:srgbClr val="CC0066"/>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AU" sz="16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Enterprise clients </a:t>
            </a:r>
            <a:endParaRPr kumimoji="0" lang="en-AU" sz="2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54" name="Graphic 53">
            <a:extLst>
              <a:ext uri="{FF2B5EF4-FFF2-40B4-BE49-F238E27FC236}">
                <a16:creationId xmlns:a16="http://schemas.microsoft.com/office/drawing/2014/main" id="{F13AF7A8-5F15-A207-F50B-365E10E4D2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8209" y="2981798"/>
            <a:ext cx="415931" cy="415924"/>
          </a:xfrm>
          <a:prstGeom prst="rect">
            <a:avLst/>
          </a:prstGeom>
        </p:spPr>
      </p:pic>
      <p:sp>
        <p:nvSpPr>
          <p:cNvPr id="56" name="Rectangle 55">
            <a:extLst>
              <a:ext uri="{FF2B5EF4-FFF2-40B4-BE49-F238E27FC236}">
                <a16:creationId xmlns:a16="http://schemas.microsoft.com/office/drawing/2014/main" id="{721C8D56-5AF4-2340-E5AA-E59D9A2074C2}"/>
              </a:ext>
            </a:extLst>
          </p:cNvPr>
          <p:cNvSpPr/>
          <p:nvPr/>
        </p:nvSpPr>
        <p:spPr>
          <a:xfrm>
            <a:off x="6725656" y="2909189"/>
            <a:ext cx="2636283" cy="7439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srgbClr val="CC0066"/>
                </a:solidFill>
                <a:effectLst/>
                <a:uLnTx/>
                <a:uFillTx/>
                <a:latin typeface="PP Neue Machina Plain Ultrabold"/>
                <a:ea typeface="Verdana"/>
                <a:cs typeface="Verdana" panose="020B0604030504040204" pitchFamily="34" charset="0"/>
              </a:rPr>
              <a:t>40</a:t>
            </a:r>
            <a:r>
              <a:rPr lang="en-US" sz="2100" b="1">
                <a:solidFill>
                  <a:srgbClr val="CC0066"/>
                </a:solidFill>
                <a:latin typeface="PP Neue Machina Plain Ultrabold"/>
                <a:ea typeface="Verdana"/>
                <a:cs typeface="Verdana" panose="020B0604030504040204" pitchFamily="34" charset="0"/>
              </a:rPr>
              <a:t>+</a:t>
            </a:r>
            <a:r>
              <a:rPr kumimoji="0" lang="en-US" sz="2100" b="1" i="0" u="none" strike="noStrike" kern="1200" cap="none" spc="0" normalizeH="0" baseline="0" noProof="0">
                <a:ln>
                  <a:noFill/>
                </a:ln>
                <a:solidFill>
                  <a:srgbClr val="CC0066"/>
                </a:solidFill>
                <a:effectLst/>
                <a:uLnTx/>
                <a:uFillTx/>
                <a:latin typeface="PP Neue Machina Plain Ultrabold"/>
                <a:ea typeface="Verdana"/>
                <a:cs typeface="Verdana" panose="020B0604030504040204" pitchFamily="34" charset="0"/>
              </a:rPr>
              <a:t> </a:t>
            </a:r>
            <a:r>
              <a:rPr kumimoji="0" lang="en-US" sz="1600" b="0" i="0" u="none" strike="noStrike" kern="1200" cap="none" spc="0" normalizeH="0" baseline="0" noProof="0" dirty="0">
                <a:ln>
                  <a:noFill/>
                </a:ln>
                <a:solidFill>
                  <a:srgbClr val="000000"/>
                </a:solidFill>
                <a:effectLst/>
                <a:uLnTx/>
                <a:uFillTx/>
                <a:latin typeface="Verdana"/>
                <a:ea typeface="Verdana"/>
                <a:cs typeface="Verdana" panose="020B0604030504040204" pitchFamily="34" charset="0"/>
              </a:rPr>
              <a:t>Locations </a:t>
            </a:r>
            <a:br>
              <a:rPr lang="en-US" sz="24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100" b="1" i="0" u="none" strike="noStrike" kern="1200" cap="none" spc="0" normalizeH="0" baseline="0" noProof="0" dirty="0">
                <a:ln>
                  <a:noFill/>
                </a:ln>
                <a:solidFill>
                  <a:srgbClr val="CC0066"/>
                </a:solidFill>
                <a:effectLst/>
                <a:uLnTx/>
                <a:uFillTx/>
                <a:latin typeface="PP Neue Machina Plain Ultrabold"/>
                <a:ea typeface="Verdana"/>
                <a:cs typeface="Verdana" panose="020B0604030504040204" pitchFamily="34" charset="0"/>
              </a:rPr>
              <a:t>10</a:t>
            </a:r>
            <a:r>
              <a:rPr kumimoji="0" lang="en-US" sz="2400" b="0" i="0" u="none" strike="noStrike" kern="1200" cap="none" spc="0" normalizeH="0" baseline="0" noProof="0" dirty="0">
                <a:ln>
                  <a:noFill/>
                </a:ln>
                <a:solidFill>
                  <a:srgbClr val="000000"/>
                </a:solidFill>
                <a:effectLst/>
                <a:uLnTx/>
                <a:uFillTx/>
                <a:latin typeface="Verdana"/>
                <a:ea typeface="Verdana"/>
                <a:cs typeface="Verdana" panose="020B0604030504040204" pitchFamily="34" charset="0"/>
              </a:rPr>
              <a:t> </a:t>
            </a:r>
            <a:r>
              <a:rPr kumimoji="0" lang="en-US" sz="1600" b="0" i="0" u="none" strike="noStrike" kern="1200" cap="none" spc="0" normalizeH="0" baseline="0" noProof="0" dirty="0">
                <a:ln>
                  <a:noFill/>
                </a:ln>
                <a:solidFill>
                  <a:srgbClr val="000000"/>
                </a:solidFill>
                <a:effectLst/>
                <a:uLnTx/>
                <a:uFillTx/>
                <a:latin typeface="Verdana"/>
                <a:ea typeface="Verdana"/>
                <a:cs typeface="Verdana" panose="020B0604030504040204" pitchFamily="34" charset="0"/>
              </a:rPr>
              <a:t>Global delivery hubs</a:t>
            </a:r>
            <a:endParaRPr kumimoji="0" lang="en-US" sz="2400" b="0" i="0" u="none" strike="noStrike" kern="1200" cap="none" spc="0" normalizeH="0" baseline="0" noProof="0" dirty="0">
              <a:ln>
                <a:noFill/>
              </a:ln>
              <a:solidFill>
                <a:srgbClr val="000000"/>
              </a:solidFill>
              <a:effectLst/>
              <a:uLnTx/>
              <a:uFillTx/>
              <a:latin typeface="Verdana"/>
              <a:ea typeface="Verdana"/>
              <a:cs typeface="Verdana" panose="020B0604030504040204" pitchFamily="34" charset="0"/>
            </a:endParaRPr>
          </a:p>
        </p:txBody>
      </p:sp>
      <p:pic>
        <p:nvPicPr>
          <p:cNvPr id="57" name="Graphic 56">
            <a:extLst>
              <a:ext uri="{FF2B5EF4-FFF2-40B4-BE49-F238E27FC236}">
                <a16:creationId xmlns:a16="http://schemas.microsoft.com/office/drawing/2014/main" id="{C251972D-E365-EF26-95C1-6B7156B66C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5210" y="2990743"/>
            <a:ext cx="551220" cy="551220"/>
          </a:xfrm>
          <a:prstGeom prst="rect">
            <a:avLst/>
          </a:prstGeom>
        </p:spPr>
      </p:pic>
      <p:sp>
        <p:nvSpPr>
          <p:cNvPr id="59" name="Rectangle 58">
            <a:extLst>
              <a:ext uri="{FF2B5EF4-FFF2-40B4-BE49-F238E27FC236}">
                <a16:creationId xmlns:a16="http://schemas.microsoft.com/office/drawing/2014/main" id="{8470BC48-A78A-DD35-63C2-CC6B39DEA7AE}"/>
              </a:ext>
            </a:extLst>
          </p:cNvPr>
          <p:cNvSpPr/>
          <p:nvPr/>
        </p:nvSpPr>
        <p:spPr>
          <a:xfrm>
            <a:off x="6677866" y="1613263"/>
            <a:ext cx="2760260"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srgbClr val="000000"/>
                </a:solidFill>
                <a:effectLst/>
                <a:uLnTx/>
                <a:uFillTx/>
                <a:latin typeface="PP Neue Machina Plain"/>
                <a:ea typeface="Verdana"/>
                <a:cs typeface="Verdana" panose="020B0604030504040204" pitchFamily="34" charset="0"/>
              </a:rPr>
              <a:t>Ascendion </a:t>
            </a:r>
            <a:r>
              <a:rPr kumimoji="0" lang="en-AU" sz="2400" b="1" i="0" u="none" strike="noStrike" kern="1200" cap="none" spc="0" normalizeH="0" baseline="0" noProof="0">
                <a:ln>
                  <a:noFill/>
                </a:ln>
                <a:solidFill>
                  <a:srgbClr val="CC0066"/>
                </a:solidFill>
                <a:effectLst/>
                <a:uLnTx/>
                <a:uFillTx/>
                <a:latin typeface="PP Neue Machina Plain Ultrabold"/>
                <a:ea typeface="Verdana"/>
                <a:cs typeface="Verdana" panose="020B0604030504040204" pitchFamily="34" charset="0"/>
              </a:rPr>
              <a:t>AAVA™</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Industry recognized Engineering AI platform</a:t>
            </a:r>
          </a:p>
        </p:txBody>
      </p:sp>
      <p:grpSp>
        <p:nvGrpSpPr>
          <p:cNvPr id="60" name="Graphic 58">
            <a:extLst>
              <a:ext uri="{FF2B5EF4-FFF2-40B4-BE49-F238E27FC236}">
                <a16:creationId xmlns:a16="http://schemas.microsoft.com/office/drawing/2014/main" id="{D059DC56-3E14-8554-A0B8-625827814F8C}"/>
              </a:ext>
            </a:extLst>
          </p:cNvPr>
          <p:cNvGrpSpPr/>
          <p:nvPr/>
        </p:nvGrpSpPr>
        <p:grpSpPr>
          <a:xfrm>
            <a:off x="6045208" y="1661391"/>
            <a:ext cx="519384" cy="519384"/>
            <a:chOff x="2388796" y="957332"/>
            <a:chExt cx="487500" cy="487500"/>
          </a:xfrm>
          <a:solidFill>
            <a:schemeClr val="tx2"/>
          </a:solidFill>
        </p:grpSpPr>
        <p:sp>
          <p:nvSpPr>
            <p:cNvPr id="61" name="Graphic 58">
              <a:extLst>
                <a:ext uri="{FF2B5EF4-FFF2-40B4-BE49-F238E27FC236}">
                  <a16:creationId xmlns:a16="http://schemas.microsoft.com/office/drawing/2014/main" id="{E1826752-3A8B-C6FD-F96B-95EEC4C073DB}"/>
                </a:ext>
              </a:extLst>
            </p:cNvPr>
            <p:cNvSpPr/>
            <p:nvPr/>
          </p:nvSpPr>
          <p:spPr>
            <a:xfrm>
              <a:off x="2388796" y="957332"/>
              <a:ext cx="251872" cy="487500"/>
            </a:xfrm>
            <a:custGeom>
              <a:avLst/>
              <a:gdLst>
                <a:gd name="connsiteX0" fmla="*/ 20199 w 251872"/>
                <a:gd name="connsiteY0" fmla="*/ 201119 h 487500"/>
                <a:gd name="connsiteX1" fmla="*/ 1267 w 251872"/>
                <a:gd name="connsiteY1" fmla="*/ 220741 h 487500"/>
                <a:gd name="connsiteX2" fmla="*/ 1219 w 251872"/>
                <a:gd name="connsiteY2" fmla="*/ 266396 h 487500"/>
                <a:gd name="connsiteX3" fmla="*/ 20215 w 251872"/>
                <a:gd name="connsiteY3" fmla="*/ 286423 h 487500"/>
                <a:gd name="connsiteX4" fmla="*/ 46068 w 251872"/>
                <a:gd name="connsiteY4" fmla="*/ 290656 h 487500"/>
                <a:gd name="connsiteX5" fmla="*/ 70873 w 251872"/>
                <a:gd name="connsiteY5" fmla="*/ 350431 h 487500"/>
                <a:gd name="connsiteX6" fmla="*/ 55656 w 251872"/>
                <a:gd name="connsiteY6" fmla="*/ 371686 h 487500"/>
                <a:gd name="connsiteX7" fmla="*/ 56014 w 251872"/>
                <a:gd name="connsiteY7" fmla="*/ 399222 h 487500"/>
                <a:gd name="connsiteX8" fmla="*/ 71451 w 251872"/>
                <a:gd name="connsiteY8" fmla="*/ 416195 h 487500"/>
                <a:gd name="connsiteX9" fmla="*/ 88578 w 251872"/>
                <a:gd name="connsiteY9" fmla="*/ 431778 h 487500"/>
                <a:gd name="connsiteX10" fmla="*/ 115813 w 251872"/>
                <a:gd name="connsiteY10" fmla="*/ 432095 h 487500"/>
                <a:gd name="connsiteX11" fmla="*/ 137173 w 251872"/>
                <a:gd name="connsiteY11" fmla="*/ 416772 h 487500"/>
                <a:gd name="connsiteX12" fmla="*/ 196891 w 251872"/>
                <a:gd name="connsiteY12" fmla="*/ 441585 h 487500"/>
                <a:gd name="connsiteX13" fmla="*/ 201133 w 251872"/>
                <a:gd name="connsiteY13" fmla="*/ 467479 h 487500"/>
                <a:gd name="connsiteX14" fmla="*/ 220755 w 251872"/>
                <a:gd name="connsiteY14" fmla="*/ 486419 h 487500"/>
                <a:gd name="connsiteX15" fmla="*/ 234827 w 251872"/>
                <a:gd name="connsiteY15" fmla="*/ 487499 h 487500"/>
                <a:gd name="connsiteX16" fmla="*/ 235517 w 251872"/>
                <a:gd name="connsiteY16" fmla="*/ 487499 h 487500"/>
                <a:gd name="connsiteX17" fmla="*/ 246892 w 251872"/>
                <a:gd name="connsiteY17" fmla="*/ 482949 h 487500"/>
                <a:gd name="connsiteX18" fmla="*/ 251872 w 251872"/>
                <a:gd name="connsiteY18" fmla="*/ 471265 h 487500"/>
                <a:gd name="connsiteX19" fmla="*/ 251872 w 251872"/>
                <a:gd name="connsiteY19" fmla="*/ 406152 h 487500"/>
                <a:gd name="connsiteX20" fmla="*/ 236264 w 251872"/>
                <a:gd name="connsiteY20" fmla="*/ 389943 h 487500"/>
                <a:gd name="connsiteX21" fmla="*/ 97525 w 251872"/>
                <a:gd name="connsiteY21" fmla="*/ 243771 h 487500"/>
                <a:gd name="connsiteX22" fmla="*/ 236264 w 251872"/>
                <a:gd name="connsiteY22" fmla="*/ 97600 h 487500"/>
                <a:gd name="connsiteX23" fmla="*/ 251872 w 251872"/>
                <a:gd name="connsiteY23" fmla="*/ 81350 h 487500"/>
                <a:gd name="connsiteX24" fmla="*/ 251872 w 251872"/>
                <a:gd name="connsiteY24" fmla="*/ 16269 h 487500"/>
                <a:gd name="connsiteX25" fmla="*/ 246883 w 251872"/>
                <a:gd name="connsiteY25" fmla="*/ 4578 h 487500"/>
                <a:gd name="connsiteX26" fmla="*/ 234866 w 251872"/>
                <a:gd name="connsiteY26" fmla="*/ 20 h 487500"/>
                <a:gd name="connsiteX27" fmla="*/ 220639 w 251872"/>
                <a:gd name="connsiteY27" fmla="*/ 1035 h 487500"/>
                <a:gd name="connsiteX28" fmla="*/ 201139 w 251872"/>
                <a:gd name="connsiteY28" fmla="*/ 20063 h 487500"/>
                <a:gd name="connsiteX29" fmla="*/ 196907 w 251872"/>
                <a:gd name="connsiteY29" fmla="*/ 45933 h 487500"/>
                <a:gd name="connsiteX30" fmla="*/ 137188 w 251872"/>
                <a:gd name="connsiteY30" fmla="*/ 70755 h 487500"/>
                <a:gd name="connsiteX31" fmla="*/ 115828 w 251872"/>
                <a:gd name="connsiteY31" fmla="*/ 55464 h 487500"/>
                <a:gd name="connsiteX32" fmla="*/ 88391 w 251872"/>
                <a:gd name="connsiteY32" fmla="*/ 55902 h 487500"/>
                <a:gd name="connsiteX33" fmla="*/ 71499 w 251872"/>
                <a:gd name="connsiteY33" fmla="*/ 71251 h 487500"/>
                <a:gd name="connsiteX34" fmla="*/ 55916 w 251872"/>
                <a:gd name="connsiteY34" fmla="*/ 88394 h 487500"/>
                <a:gd name="connsiteX35" fmla="*/ 55526 w 251872"/>
                <a:gd name="connsiteY35" fmla="*/ 115727 h 487500"/>
                <a:gd name="connsiteX36" fmla="*/ 70841 w 251872"/>
                <a:gd name="connsiteY36" fmla="*/ 137111 h 487500"/>
                <a:gd name="connsiteX37" fmla="*/ 46068 w 251872"/>
                <a:gd name="connsiteY37" fmla="*/ 196879 h 487500"/>
                <a:gd name="connsiteX38" fmla="*/ 60767 w 251872"/>
                <a:gd name="connsiteY38" fmla="*/ 205653 h 487500"/>
                <a:gd name="connsiteX39" fmla="*/ 87466 w 251872"/>
                <a:gd name="connsiteY39" fmla="*/ 141320 h 487500"/>
                <a:gd name="connsiteX40" fmla="*/ 87279 w 251872"/>
                <a:gd name="connsiteY40" fmla="*/ 132114 h 487500"/>
                <a:gd name="connsiteX41" fmla="*/ 68746 w 251872"/>
                <a:gd name="connsiteY41" fmla="*/ 106237 h 487500"/>
                <a:gd name="connsiteX42" fmla="*/ 68624 w 251872"/>
                <a:gd name="connsiteY42" fmla="*/ 98550 h 487500"/>
                <a:gd name="connsiteX43" fmla="*/ 82932 w 251872"/>
                <a:gd name="connsiteY43" fmla="*/ 82828 h 487500"/>
                <a:gd name="connsiteX44" fmla="*/ 98451 w 251872"/>
                <a:gd name="connsiteY44" fmla="*/ 68658 h 487500"/>
                <a:gd name="connsiteX45" fmla="*/ 106332 w 251872"/>
                <a:gd name="connsiteY45" fmla="*/ 68658 h 487500"/>
                <a:gd name="connsiteX46" fmla="*/ 132169 w 251872"/>
                <a:gd name="connsiteY46" fmla="*/ 87200 h 487500"/>
                <a:gd name="connsiteX47" fmla="*/ 141375 w 251872"/>
                <a:gd name="connsiteY47" fmla="*/ 87371 h 487500"/>
                <a:gd name="connsiteX48" fmla="*/ 205668 w 251872"/>
                <a:gd name="connsiteY48" fmla="*/ 60664 h 487500"/>
                <a:gd name="connsiteX49" fmla="*/ 212046 w 251872"/>
                <a:gd name="connsiteY49" fmla="*/ 54017 h 487500"/>
                <a:gd name="connsiteX50" fmla="*/ 217156 w 251872"/>
                <a:gd name="connsiteY50" fmla="*/ 22728 h 487500"/>
                <a:gd name="connsiteX51" fmla="*/ 222470 w 251872"/>
                <a:gd name="connsiteY51" fmla="*/ 17211 h 487500"/>
                <a:gd name="connsiteX52" fmla="*/ 235625 w 251872"/>
                <a:gd name="connsiteY52" fmla="*/ 16269 h 487500"/>
                <a:gd name="connsiteX53" fmla="*/ 235446 w 251872"/>
                <a:gd name="connsiteY53" fmla="*/ 81357 h 487500"/>
                <a:gd name="connsiteX54" fmla="*/ 81137 w 251872"/>
                <a:gd name="connsiteY54" fmla="*/ 243839 h 487500"/>
                <a:gd name="connsiteX55" fmla="*/ 235625 w 251872"/>
                <a:gd name="connsiteY55" fmla="*/ 406150 h 487500"/>
                <a:gd name="connsiteX56" fmla="*/ 235511 w 251872"/>
                <a:gd name="connsiteY56" fmla="*/ 471264 h 487500"/>
                <a:gd name="connsiteX57" fmla="*/ 222560 w 251872"/>
                <a:gd name="connsiteY57" fmla="*/ 470264 h 487500"/>
                <a:gd name="connsiteX58" fmla="*/ 217165 w 251872"/>
                <a:gd name="connsiteY58" fmla="*/ 464836 h 487500"/>
                <a:gd name="connsiteX59" fmla="*/ 212046 w 251872"/>
                <a:gd name="connsiteY59" fmla="*/ 433531 h 487500"/>
                <a:gd name="connsiteX60" fmla="*/ 205668 w 251872"/>
                <a:gd name="connsiteY60" fmla="*/ 426885 h 487500"/>
                <a:gd name="connsiteX61" fmla="*/ 141375 w 251872"/>
                <a:gd name="connsiteY61" fmla="*/ 400170 h 487500"/>
                <a:gd name="connsiteX62" fmla="*/ 132169 w 251872"/>
                <a:gd name="connsiteY62" fmla="*/ 400349 h 487500"/>
                <a:gd name="connsiteX63" fmla="*/ 106308 w 251872"/>
                <a:gd name="connsiteY63" fmla="*/ 418906 h 487500"/>
                <a:gd name="connsiteX64" fmla="*/ 98743 w 251872"/>
                <a:gd name="connsiteY64" fmla="*/ 419109 h 487500"/>
                <a:gd name="connsiteX65" fmla="*/ 82932 w 251872"/>
                <a:gd name="connsiteY65" fmla="*/ 404703 h 487500"/>
                <a:gd name="connsiteX66" fmla="*/ 68770 w 251872"/>
                <a:gd name="connsiteY66" fmla="*/ 389201 h 487500"/>
                <a:gd name="connsiteX67" fmla="*/ 68770 w 251872"/>
                <a:gd name="connsiteY67" fmla="*/ 381304 h 487500"/>
                <a:gd name="connsiteX68" fmla="*/ 87287 w 251872"/>
                <a:gd name="connsiteY68" fmla="*/ 355450 h 487500"/>
                <a:gd name="connsiteX69" fmla="*/ 87466 w 251872"/>
                <a:gd name="connsiteY69" fmla="*/ 346244 h 487500"/>
                <a:gd name="connsiteX70" fmla="*/ 60767 w 251872"/>
                <a:gd name="connsiteY70" fmla="*/ 281920 h 487500"/>
                <a:gd name="connsiteX71" fmla="*/ 54129 w 251872"/>
                <a:gd name="connsiteY71" fmla="*/ 275541 h 487500"/>
                <a:gd name="connsiteX72" fmla="*/ 22847 w 251872"/>
                <a:gd name="connsiteY72" fmla="*/ 270414 h 487500"/>
                <a:gd name="connsiteX73" fmla="*/ 17379 w 251872"/>
                <a:gd name="connsiteY73" fmla="*/ 264637 h 487500"/>
                <a:gd name="connsiteX74" fmla="*/ 17428 w 251872"/>
                <a:gd name="connsiteY74" fmla="*/ 222591 h 487500"/>
                <a:gd name="connsiteX75" fmla="*/ 22847 w 251872"/>
                <a:gd name="connsiteY75" fmla="*/ 217180 h 487500"/>
                <a:gd name="connsiteX76" fmla="*/ 54120 w 251872"/>
                <a:gd name="connsiteY76" fmla="*/ 212061 h 487500"/>
                <a:gd name="connsiteX77" fmla="*/ 60767 w 251872"/>
                <a:gd name="connsiteY77" fmla="*/ 205653 h 4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51872" h="487500">
                  <a:moveTo>
                    <a:pt x="20199" y="201119"/>
                  </a:moveTo>
                  <a:cubicBezTo>
                    <a:pt x="10234" y="202736"/>
                    <a:pt x="2526" y="210725"/>
                    <a:pt x="1267" y="220741"/>
                  </a:cubicBezTo>
                  <a:cubicBezTo>
                    <a:pt x="-406" y="235912"/>
                    <a:pt x="-423" y="251221"/>
                    <a:pt x="1219" y="266396"/>
                  </a:cubicBezTo>
                  <a:cubicBezTo>
                    <a:pt x="2362" y="276567"/>
                    <a:pt x="10118" y="284744"/>
                    <a:pt x="20215" y="286423"/>
                  </a:cubicBezTo>
                  <a:lnTo>
                    <a:pt x="46068" y="290656"/>
                  </a:lnTo>
                  <a:cubicBezTo>
                    <a:pt x="51032" y="311797"/>
                    <a:pt x="59410" y="331988"/>
                    <a:pt x="70873" y="350431"/>
                  </a:cubicBezTo>
                  <a:lnTo>
                    <a:pt x="55656" y="371686"/>
                  </a:lnTo>
                  <a:cubicBezTo>
                    <a:pt x="49592" y="379908"/>
                    <a:pt x="49739" y="391160"/>
                    <a:pt x="56014" y="399222"/>
                  </a:cubicBezTo>
                  <a:cubicBezTo>
                    <a:pt x="60857" y="405147"/>
                    <a:pt x="66010" y="410813"/>
                    <a:pt x="71451" y="416195"/>
                  </a:cubicBezTo>
                  <a:cubicBezTo>
                    <a:pt x="76440" y="421192"/>
                    <a:pt x="81956" y="426213"/>
                    <a:pt x="88578" y="431778"/>
                  </a:cubicBezTo>
                  <a:cubicBezTo>
                    <a:pt x="96576" y="437929"/>
                    <a:pt x="107674" y="438057"/>
                    <a:pt x="115813" y="432095"/>
                  </a:cubicBezTo>
                  <a:lnTo>
                    <a:pt x="137173" y="416772"/>
                  </a:lnTo>
                  <a:cubicBezTo>
                    <a:pt x="155598" y="428233"/>
                    <a:pt x="175769" y="436614"/>
                    <a:pt x="196891" y="441585"/>
                  </a:cubicBezTo>
                  <a:lnTo>
                    <a:pt x="201133" y="467479"/>
                  </a:lnTo>
                  <a:cubicBezTo>
                    <a:pt x="202745" y="477447"/>
                    <a:pt x="210736" y="485159"/>
                    <a:pt x="220755" y="486419"/>
                  </a:cubicBezTo>
                  <a:cubicBezTo>
                    <a:pt x="225386" y="486938"/>
                    <a:pt x="230090" y="487304"/>
                    <a:pt x="234827" y="487499"/>
                  </a:cubicBezTo>
                  <a:lnTo>
                    <a:pt x="235517" y="487499"/>
                  </a:lnTo>
                  <a:cubicBezTo>
                    <a:pt x="239752" y="487496"/>
                    <a:pt x="243824" y="485867"/>
                    <a:pt x="246892" y="482949"/>
                  </a:cubicBezTo>
                  <a:cubicBezTo>
                    <a:pt x="250082" y="479901"/>
                    <a:pt x="251882" y="475678"/>
                    <a:pt x="251872" y="471265"/>
                  </a:cubicBezTo>
                  <a:lnTo>
                    <a:pt x="251872" y="406152"/>
                  </a:lnTo>
                  <a:cubicBezTo>
                    <a:pt x="251824" y="397452"/>
                    <a:pt x="244957" y="390319"/>
                    <a:pt x="236264" y="389943"/>
                  </a:cubicBezTo>
                  <a:cubicBezTo>
                    <a:pt x="158498" y="385883"/>
                    <a:pt x="97525" y="321644"/>
                    <a:pt x="97525" y="243771"/>
                  </a:cubicBezTo>
                  <a:cubicBezTo>
                    <a:pt x="97525" y="165899"/>
                    <a:pt x="158498" y="101660"/>
                    <a:pt x="236264" y="97600"/>
                  </a:cubicBezTo>
                  <a:cubicBezTo>
                    <a:pt x="244970" y="97218"/>
                    <a:pt x="251842" y="90065"/>
                    <a:pt x="251872" y="81350"/>
                  </a:cubicBezTo>
                  <a:lnTo>
                    <a:pt x="251872" y="16269"/>
                  </a:lnTo>
                  <a:cubicBezTo>
                    <a:pt x="251885" y="11852"/>
                    <a:pt x="250081" y="7625"/>
                    <a:pt x="246883" y="4578"/>
                  </a:cubicBezTo>
                  <a:cubicBezTo>
                    <a:pt x="243691" y="1446"/>
                    <a:pt x="239333" y="-207"/>
                    <a:pt x="234866" y="20"/>
                  </a:cubicBezTo>
                  <a:cubicBezTo>
                    <a:pt x="230138" y="207"/>
                    <a:pt x="225449" y="547"/>
                    <a:pt x="220639" y="1035"/>
                  </a:cubicBezTo>
                  <a:cubicBezTo>
                    <a:pt x="210626" y="2326"/>
                    <a:pt x="202674" y="10085"/>
                    <a:pt x="201139" y="20063"/>
                  </a:cubicBezTo>
                  <a:lnTo>
                    <a:pt x="196907" y="45933"/>
                  </a:lnTo>
                  <a:cubicBezTo>
                    <a:pt x="175784" y="50908"/>
                    <a:pt x="155613" y="59291"/>
                    <a:pt x="137188" y="70755"/>
                  </a:cubicBezTo>
                  <a:lnTo>
                    <a:pt x="115828" y="55464"/>
                  </a:lnTo>
                  <a:cubicBezTo>
                    <a:pt x="107614" y="49457"/>
                    <a:pt x="96408" y="49635"/>
                    <a:pt x="88391" y="55902"/>
                  </a:cubicBezTo>
                  <a:cubicBezTo>
                    <a:pt x="82500" y="60725"/>
                    <a:pt x="76862" y="65847"/>
                    <a:pt x="71499" y="71251"/>
                  </a:cubicBezTo>
                  <a:cubicBezTo>
                    <a:pt x="65972" y="76654"/>
                    <a:pt x="60768" y="82378"/>
                    <a:pt x="55916" y="88394"/>
                  </a:cubicBezTo>
                  <a:cubicBezTo>
                    <a:pt x="49716" y="96402"/>
                    <a:pt x="49557" y="107544"/>
                    <a:pt x="55526" y="115727"/>
                  </a:cubicBezTo>
                  <a:lnTo>
                    <a:pt x="70841" y="137111"/>
                  </a:lnTo>
                  <a:cubicBezTo>
                    <a:pt x="59388" y="155553"/>
                    <a:pt x="51020" y="175742"/>
                    <a:pt x="46068" y="196879"/>
                  </a:cubicBezTo>
                  <a:close/>
                  <a:moveTo>
                    <a:pt x="60767" y="205653"/>
                  </a:moveTo>
                  <a:cubicBezTo>
                    <a:pt x="65490" y="182705"/>
                    <a:pt x="74553" y="160870"/>
                    <a:pt x="87466" y="141320"/>
                  </a:cubicBezTo>
                  <a:cubicBezTo>
                    <a:pt x="89316" y="138509"/>
                    <a:pt x="89242" y="134848"/>
                    <a:pt x="87279" y="132114"/>
                  </a:cubicBezTo>
                  <a:lnTo>
                    <a:pt x="68746" y="106237"/>
                  </a:lnTo>
                  <a:cubicBezTo>
                    <a:pt x="67033" y="103976"/>
                    <a:pt x="66983" y="100865"/>
                    <a:pt x="68624" y="98550"/>
                  </a:cubicBezTo>
                  <a:cubicBezTo>
                    <a:pt x="73078" y="93031"/>
                    <a:pt x="77856" y="87781"/>
                    <a:pt x="82932" y="82828"/>
                  </a:cubicBezTo>
                  <a:cubicBezTo>
                    <a:pt x="87864" y="77847"/>
                    <a:pt x="93043" y="73117"/>
                    <a:pt x="98451" y="68658"/>
                  </a:cubicBezTo>
                  <a:cubicBezTo>
                    <a:pt x="100778" y="66884"/>
                    <a:pt x="104004" y="66884"/>
                    <a:pt x="106332" y="68658"/>
                  </a:cubicBezTo>
                  <a:lnTo>
                    <a:pt x="132169" y="87200"/>
                  </a:lnTo>
                  <a:cubicBezTo>
                    <a:pt x="134906" y="89158"/>
                    <a:pt x="138567" y="89225"/>
                    <a:pt x="141375" y="87371"/>
                  </a:cubicBezTo>
                  <a:cubicBezTo>
                    <a:pt x="160908" y="74453"/>
                    <a:pt x="182731" y="65387"/>
                    <a:pt x="205668" y="60664"/>
                  </a:cubicBezTo>
                  <a:cubicBezTo>
                    <a:pt x="208965" y="59984"/>
                    <a:pt x="211502" y="57340"/>
                    <a:pt x="212046" y="54017"/>
                  </a:cubicBezTo>
                  <a:lnTo>
                    <a:pt x="217156" y="22728"/>
                  </a:lnTo>
                  <a:cubicBezTo>
                    <a:pt x="217524" y="19921"/>
                    <a:pt x="219679" y="17684"/>
                    <a:pt x="222470" y="17211"/>
                  </a:cubicBezTo>
                  <a:cubicBezTo>
                    <a:pt x="226768" y="16764"/>
                    <a:pt x="231124" y="16448"/>
                    <a:pt x="235625" y="16269"/>
                  </a:cubicBezTo>
                  <a:lnTo>
                    <a:pt x="235446" y="81357"/>
                  </a:lnTo>
                  <a:cubicBezTo>
                    <a:pt x="148945" y="85775"/>
                    <a:pt x="81089" y="157224"/>
                    <a:pt x="81137" y="243839"/>
                  </a:cubicBezTo>
                  <a:cubicBezTo>
                    <a:pt x="81184" y="330453"/>
                    <a:pt x="149119" y="401828"/>
                    <a:pt x="235625" y="406150"/>
                  </a:cubicBezTo>
                  <a:lnTo>
                    <a:pt x="235511" y="471264"/>
                  </a:lnTo>
                  <a:cubicBezTo>
                    <a:pt x="231148" y="471085"/>
                    <a:pt x="226826" y="470744"/>
                    <a:pt x="222560" y="470264"/>
                  </a:cubicBezTo>
                  <a:cubicBezTo>
                    <a:pt x="219756" y="469854"/>
                    <a:pt x="217558" y="467644"/>
                    <a:pt x="217165" y="464836"/>
                  </a:cubicBezTo>
                  <a:lnTo>
                    <a:pt x="212046" y="433531"/>
                  </a:lnTo>
                  <a:cubicBezTo>
                    <a:pt x="211502" y="430208"/>
                    <a:pt x="208966" y="427565"/>
                    <a:pt x="205668" y="426885"/>
                  </a:cubicBezTo>
                  <a:cubicBezTo>
                    <a:pt x="182731" y="422157"/>
                    <a:pt x="160908" y="413090"/>
                    <a:pt x="141375" y="400170"/>
                  </a:cubicBezTo>
                  <a:cubicBezTo>
                    <a:pt x="138565" y="398317"/>
                    <a:pt x="134905" y="398388"/>
                    <a:pt x="132169" y="400349"/>
                  </a:cubicBezTo>
                  <a:lnTo>
                    <a:pt x="106308" y="418906"/>
                  </a:lnTo>
                  <a:cubicBezTo>
                    <a:pt x="104102" y="420621"/>
                    <a:pt x="101038" y="420704"/>
                    <a:pt x="98743" y="419109"/>
                  </a:cubicBezTo>
                  <a:cubicBezTo>
                    <a:pt x="92772" y="414080"/>
                    <a:pt x="87596" y="409360"/>
                    <a:pt x="82932" y="404703"/>
                  </a:cubicBezTo>
                  <a:cubicBezTo>
                    <a:pt x="77950" y="399781"/>
                    <a:pt x="73224" y="394607"/>
                    <a:pt x="68770" y="389201"/>
                  </a:cubicBezTo>
                  <a:cubicBezTo>
                    <a:pt x="67018" y="386861"/>
                    <a:pt x="67018" y="383645"/>
                    <a:pt x="68770" y="381304"/>
                  </a:cubicBezTo>
                  <a:lnTo>
                    <a:pt x="87287" y="355450"/>
                  </a:lnTo>
                  <a:cubicBezTo>
                    <a:pt x="89247" y="352715"/>
                    <a:pt x="89319" y="349054"/>
                    <a:pt x="87466" y="346244"/>
                  </a:cubicBezTo>
                  <a:cubicBezTo>
                    <a:pt x="74552" y="326699"/>
                    <a:pt x="65490" y="304865"/>
                    <a:pt x="60767" y="281920"/>
                  </a:cubicBezTo>
                  <a:cubicBezTo>
                    <a:pt x="60088" y="278625"/>
                    <a:pt x="57449" y="276088"/>
                    <a:pt x="54129" y="275541"/>
                  </a:cubicBezTo>
                  <a:lnTo>
                    <a:pt x="22847" y="270414"/>
                  </a:lnTo>
                  <a:cubicBezTo>
                    <a:pt x="19936" y="269933"/>
                    <a:pt x="17700" y="267572"/>
                    <a:pt x="17379" y="264637"/>
                  </a:cubicBezTo>
                  <a:cubicBezTo>
                    <a:pt x="15858" y="250662"/>
                    <a:pt x="15874" y="236562"/>
                    <a:pt x="17428" y="222591"/>
                  </a:cubicBezTo>
                  <a:cubicBezTo>
                    <a:pt x="17833" y="219784"/>
                    <a:pt x="20040" y="217580"/>
                    <a:pt x="22847" y="217180"/>
                  </a:cubicBezTo>
                  <a:lnTo>
                    <a:pt x="54120" y="212061"/>
                  </a:lnTo>
                  <a:cubicBezTo>
                    <a:pt x="57453" y="211516"/>
                    <a:pt x="60099" y="208964"/>
                    <a:pt x="60767" y="205653"/>
                  </a:cubicBezTo>
                  <a:close/>
                </a:path>
              </a:pathLst>
            </a:custGeom>
            <a:grpFill/>
            <a:ln w="799"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22554"/>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2" name="Graphic 58">
              <a:extLst>
                <a:ext uri="{FF2B5EF4-FFF2-40B4-BE49-F238E27FC236}">
                  <a16:creationId xmlns:a16="http://schemas.microsoft.com/office/drawing/2014/main" id="{272B3A87-A326-D875-CFCE-3B037A8C20E7}"/>
                </a:ext>
              </a:extLst>
            </p:cNvPr>
            <p:cNvSpPr/>
            <p:nvPr/>
          </p:nvSpPr>
          <p:spPr>
            <a:xfrm>
              <a:off x="2502484" y="973501"/>
              <a:ext cx="373813" cy="455199"/>
            </a:xfrm>
            <a:custGeom>
              <a:avLst/>
              <a:gdLst>
                <a:gd name="connsiteX0" fmla="*/ 349434 w 373813"/>
                <a:gd name="connsiteY0" fmla="*/ 203223 h 455199"/>
                <a:gd name="connsiteX1" fmla="*/ 326554 w 373813"/>
                <a:gd name="connsiteY1" fmla="*/ 219473 h 455199"/>
                <a:gd name="connsiteX2" fmla="*/ 138186 w 373813"/>
                <a:gd name="connsiteY2" fmla="*/ 219473 h 455199"/>
                <a:gd name="connsiteX3" fmla="*/ 138186 w 373813"/>
                <a:gd name="connsiteY3" fmla="*/ 195097 h 455199"/>
                <a:gd name="connsiteX4" fmla="*/ 268185 w 373813"/>
                <a:gd name="connsiteY4" fmla="*/ 195097 h 455199"/>
                <a:gd name="connsiteX5" fmla="*/ 292559 w 373813"/>
                <a:gd name="connsiteY5" fmla="*/ 170723 h 455199"/>
                <a:gd name="connsiteX6" fmla="*/ 292559 w 373813"/>
                <a:gd name="connsiteY6" fmla="*/ 128604 h 455199"/>
                <a:gd name="connsiteX7" fmla="*/ 308458 w 373813"/>
                <a:gd name="connsiteY7" fmla="*/ 101501 h 455199"/>
                <a:gd name="connsiteX8" fmla="*/ 284434 w 373813"/>
                <a:gd name="connsiteY8" fmla="*/ 81248 h 455199"/>
                <a:gd name="connsiteX9" fmla="*/ 260410 w 373813"/>
                <a:gd name="connsiteY9" fmla="*/ 101501 h 455199"/>
                <a:gd name="connsiteX10" fmla="*/ 276308 w 373813"/>
                <a:gd name="connsiteY10" fmla="*/ 128604 h 455199"/>
                <a:gd name="connsiteX11" fmla="*/ 276308 w 373813"/>
                <a:gd name="connsiteY11" fmla="*/ 170723 h 455199"/>
                <a:gd name="connsiteX12" fmla="*/ 268183 w 373813"/>
                <a:gd name="connsiteY12" fmla="*/ 178848 h 455199"/>
                <a:gd name="connsiteX13" fmla="*/ 138186 w 373813"/>
                <a:gd name="connsiteY13" fmla="*/ 178848 h 455199"/>
                <a:gd name="connsiteX14" fmla="*/ 138186 w 373813"/>
                <a:gd name="connsiteY14" fmla="*/ 154473 h 455199"/>
                <a:gd name="connsiteX15" fmla="*/ 227560 w 373813"/>
                <a:gd name="connsiteY15" fmla="*/ 154473 h 455199"/>
                <a:gd name="connsiteX16" fmla="*/ 235684 w 373813"/>
                <a:gd name="connsiteY16" fmla="*/ 146348 h 455199"/>
                <a:gd name="connsiteX17" fmla="*/ 227560 w 373813"/>
                <a:gd name="connsiteY17" fmla="*/ 138223 h 455199"/>
                <a:gd name="connsiteX18" fmla="*/ 138186 w 373813"/>
                <a:gd name="connsiteY18" fmla="*/ 138223 h 455199"/>
                <a:gd name="connsiteX19" fmla="*/ 138186 w 373813"/>
                <a:gd name="connsiteY19" fmla="*/ 121973 h 455199"/>
                <a:gd name="connsiteX20" fmla="*/ 186935 w 373813"/>
                <a:gd name="connsiteY20" fmla="*/ 121973 h 455199"/>
                <a:gd name="connsiteX21" fmla="*/ 211311 w 373813"/>
                <a:gd name="connsiteY21" fmla="*/ 97598 h 455199"/>
                <a:gd name="connsiteX22" fmla="*/ 211311 w 373813"/>
                <a:gd name="connsiteY22" fmla="*/ 47354 h 455199"/>
                <a:gd name="connsiteX23" fmla="*/ 227209 w 373813"/>
                <a:gd name="connsiteY23" fmla="*/ 20252 h 455199"/>
                <a:gd name="connsiteX24" fmla="*/ 203185 w 373813"/>
                <a:gd name="connsiteY24" fmla="*/ -1 h 455199"/>
                <a:gd name="connsiteX25" fmla="*/ 179161 w 373813"/>
                <a:gd name="connsiteY25" fmla="*/ 20252 h 455199"/>
                <a:gd name="connsiteX26" fmla="*/ 195060 w 373813"/>
                <a:gd name="connsiteY26" fmla="*/ 47354 h 455199"/>
                <a:gd name="connsiteX27" fmla="*/ 195060 w 373813"/>
                <a:gd name="connsiteY27" fmla="*/ 97599 h 455199"/>
                <a:gd name="connsiteX28" fmla="*/ 186935 w 373813"/>
                <a:gd name="connsiteY28" fmla="*/ 105724 h 455199"/>
                <a:gd name="connsiteX29" fmla="*/ 136040 w 373813"/>
                <a:gd name="connsiteY29" fmla="*/ 105724 h 455199"/>
                <a:gd name="connsiteX30" fmla="*/ 121781 w 373813"/>
                <a:gd name="connsiteY30" fmla="*/ 97860 h 455199"/>
                <a:gd name="connsiteX31" fmla="*/ 0 w 373813"/>
                <a:gd name="connsiteY31" fmla="*/ 227599 h 455199"/>
                <a:gd name="connsiteX32" fmla="*/ 121781 w 373813"/>
                <a:gd name="connsiteY32" fmla="*/ 357338 h 455199"/>
                <a:gd name="connsiteX33" fmla="*/ 122732 w 373813"/>
                <a:gd name="connsiteY33" fmla="*/ 357338 h 455199"/>
                <a:gd name="connsiteX34" fmla="*/ 136040 w 373813"/>
                <a:gd name="connsiteY34" fmla="*/ 349473 h 455199"/>
                <a:gd name="connsiteX35" fmla="*/ 186935 w 373813"/>
                <a:gd name="connsiteY35" fmla="*/ 349473 h 455199"/>
                <a:gd name="connsiteX36" fmla="*/ 195060 w 373813"/>
                <a:gd name="connsiteY36" fmla="*/ 357598 h 455199"/>
                <a:gd name="connsiteX37" fmla="*/ 195060 w 373813"/>
                <a:gd name="connsiteY37" fmla="*/ 407843 h 455199"/>
                <a:gd name="connsiteX38" fmla="*/ 179161 w 373813"/>
                <a:gd name="connsiteY38" fmla="*/ 434945 h 455199"/>
                <a:gd name="connsiteX39" fmla="*/ 203185 w 373813"/>
                <a:gd name="connsiteY39" fmla="*/ 455199 h 455199"/>
                <a:gd name="connsiteX40" fmla="*/ 227209 w 373813"/>
                <a:gd name="connsiteY40" fmla="*/ 434945 h 455199"/>
                <a:gd name="connsiteX41" fmla="*/ 211311 w 373813"/>
                <a:gd name="connsiteY41" fmla="*/ 407843 h 455199"/>
                <a:gd name="connsiteX42" fmla="*/ 211311 w 373813"/>
                <a:gd name="connsiteY42" fmla="*/ 357598 h 455199"/>
                <a:gd name="connsiteX43" fmla="*/ 186935 w 373813"/>
                <a:gd name="connsiteY43" fmla="*/ 333223 h 455199"/>
                <a:gd name="connsiteX44" fmla="*/ 138186 w 373813"/>
                <a:gd name="connsiteY44" fmla="*/ 333223 h 455199"/>
                <a:gd name="connsiteX45" fmla="*/ 138186 w 373813"/>
                <a:gd name="connsiteY45" fmla="*/ 316973 h 455199"/>
                <a:gd name="connsiteX46" fmla="*/ 227560 w 373813"/>
                <a:gd name="connsiteY46" fmla="*/ 316973 h 455199"/>
                <a:gd name="connsiteX47" fmla="*/ 235684 w 373813"/>
                <a:gd name="connsiteY47" fmla="*/ 308849 h 455199"/>
                <a:gd name="connsiteX48" fmla="*/ 227560 w 373813"/>
                <a:gd name="connsiteY48" fmla="*/ 300724 h 455199"/>
                <a:gd name="connsiteX49" fmla="*/ 138186 w 373813"/>
                <a:gd name="connsiteY49" fmla="*/ 300724 h 455199"/>
                <a:gd name="connsiteX50" fmla="*/ 138186 w 373813"/>
                <a:gd name="connsiteY50" fmla="*/ 276349 h 455199"/>
                <a:gd name="connsiteX51" fmla="*/ 268185 w 373813"/>
                <a:gd name="connsiteY51" fmla="*/ 276349 h 455199"/>
                <a:gd name="connsiteX52" fmla="*/ 276310 w 373813"/>
                <a:gd name="connsiteY52" fmla="*/ 284474 h 455199"/>
                <a:gd name="connsiteX53" fmla="*/ 276310 w 373813"/>
                <a:gd name="connsiteY53" fmla="*/ 326593 h 455199"/>
                <a:gd name="connsiteX54" fmla="*/ 260412 w 373813"/>
                <a:gd name="connsiteY54" fmla="*/ 353695 h 455199"/>
                <a:gd name="connsiteX55" fmla="*/ 284435 w 373813"/>
                <a:gd name="connsiteY55" fmla="*/ 373949 h 455199"/>
                <a:gd name="connsiteX56" fmla="*/ 308459 w 373813"/>
                <a:gd name="connsiteY56" fmla="*/ 353695 h 455199"/>
                <a:gd name="connsiteX57" fmla="*/ 292561 w 373813"/>
                <a:gd name="connsiteY57" fmla="*/ 326593 h 455199"/>
                <a:gd name="connsiteX58" fmla="*/ 292561 w 373813"/>
                <a:gd name="connsiteY58" fmla="*/ 284474 h 455199"/>
                <a:gd name="connsiteX59" fmla="*/ 268186 w 373813"/>
                <a:gd name="connsiteY59" fmla="*/ 260099 h 455199"/>
                <a:gd name="connsiteX60" fmla="*/ 138186 w 373813"/>
                <a:gd name="connsiteY60" fmla="*/ 260099 h 455199"/>
                <a:gd name="connsiteX61" fmla="*/ 138186 w 373813"/>
                <a:gd name="connsiteY61" fmla="*/ 235723 h 455199"/>
                <a:gd name="connsiteX62" fmla="*/ 326554 w 373813"/>
                <a:gd name="connsiteY62" fmla="*/ 235723 h 455199"/>
                <a:gd name="connsiteX63" fmla="*/ 354995 w 373813"/>
                <a:gd name="connsiteY63" fmla="*/ 251257 h 455199"/>
                <a:gd name="connsiteX64" fmla="*/ 373650 w 373813"/>
                <a:gd name="connsiteY64" fmla="*/ 224758 h 455199"/>
                <a:gd name="connsiteX65" fmla="*/ 349434 w 373813"/>
                <a:gd name="connsiteY65" fmla="*/ 203223 h 455199"/>
                <a:gd name="connsiteX66" fmla="*/ 284435 w 373813"/>
                <a:gd name="connsiteY66" fmla="*/ 97599 h 455199"/>
                <a:gd name="connsiteX67" fmla="*/ 292559 w 373813"/>
                <a:gd name="connsiteY67" fmla="*/ 105724 h 455199"/>
                <a:gd name="connsiteX68" fmla="*/ 284435 w 373813"/>
                <a:gd name="connsiteY68" fmla="*/ 113850 h 455199"/>
                <a:gd name="connsiteX69" fmla="*/ 276310 w 373813"/>
                <a:gd name="connsiteY69" fmla="*/ 105724 h 455199"/>
                <a:gd name="connsiteX70" fmla="*/ 284435 w 373813"/>
                <a:gd name="connsiteY70" fmla="*/ 97599 h 455199"/>
                <a:gd name="connsiteX71" fmla="*/ 203185 w 373813"/>
                <a:gd name="connsiteY71" fmla="*/ 16350 h 455199"/>
                <a:gd name="connsiteX72" fmla="*/ 211311 w 373813"/>
                <a:gd name="connsiteY72" fmla="*/ 24475 h 455199"/>
                <a:gd name="connsiteX73" fmla="*/ 203185 w 373813"/>
                <a:gd name="connsiteY73" fmla="*/ 32600 h 455199"/>
                <a:gd name="connsiteX74" fmla="*/ 195061 w 373813"/>
                <a:gd name="connsiteY74" fmla="*/ 24475 h 455199"/>
                <a:gd name="connsiteX75" fmla="*/ 203185 w 373813"/>
                <a:gd name="connsiteY75" fmla="*/ 16350 h 455199"/>
                <a:gd name="connsiteX76" fmla="*/ 203185 w 373813"/>
                <a:gd name="connsiteY76" fmla="*/ 438846 h 455199"/>
                <a:gd name="connsiteX77" fmla="*/ 195061 w 373813"/>
                <a:gd name="connsiteY77" fmla="*/ 430721 h 455199"/>
                <a:gd name="connsiteX78" fmla="*/ 203185 w 373813"/>
                <a:gd name="connsiteY78" fmla="*/ 422595 h 455199"/>
                <a:gd name="connsiteX79" fmla="*/ 211311 w 373813"/>
                <a:gd name="connsiteY79" fmla="*/ 430721 h 455199"/>
                <a:gd name="connsiteX80" fmla="*/ 203185 w 373813"/>
                <a:gd name="connsiteY80" fmla="*/ 438846 h 455199"/>
                <a:gd name="connsiteX81" fmla="*/ 284435 w 373813"/>
                <a:gd name="connsiteY81" fmla="*/ 357597 h 455199"/>
                <a:gd name="connsiteX82" fmla="*/ 276310 w 373813"/>
                <a:gd name="connsiteY82" fmla="*/ 349471 h 455199"/>
                <a:gd name="connsiteX83" fmla="*/ 284435 w 373813"/>
                <a:gd name="connsiteY83" fmla="*/ 341347 h 455199"/>
                <a:gd name="connsiteX84" fmla="*/ 292559 w 373813"/>
                <a:gd name="connsiteY84" fmla="*/ 349471 h 455199"/>
                <a:gd name="connsiteX85" fmla="*/ 284435 w 373813"/>
                <a:gd name="connsiteY85" fmla="*/ 357597 h 455199"/>
                <a:gd name="connsiteX86" fmla="*/ 16312 w 373813"/>
                <a:gd name="connsiteY86" fmla="*/ 227598 h 455199"/>
                <a:gd name="connsiteX87" fmla="*/ 121936 w 373813"/>
                <a:gd name="connsiteY87" fmla="*/ 114142 h 455199"/>
                <a:gd name="connsiteX88" fmla="*/ 121936 w 373813"/>
                <a:gd name="connsiteY88" fmla="*/ 341055 h 455199"/>
                <a:gd name="connsiteX89" fmla="*/ 16312 w 373813"/>
                <a:gd name="connsiteY89" fmla="*/ 227598 h 455199"/>
                <a:gd name="connsiteX90" fmla="*/ 349434 w 373813"/>
                <a:gd name="connsiteY90" fmla="*/ 235723 h 455199"/>
                <a:gd name="connsiteX91" fmla="*/ 341309 w 373813"/>
                <a:gd name="connsiteY91" fmla="*/ 227597 h 455199"/>
                <a:gd name="connsiteX92" fmla="*/ 349434 w 373813"/>
                <a:gd name="connsiteY92" fmla="*/ 219473 h 455199"/>
                <a:gd name="connsiteX93" fmla="*/ 357559 w 373813"/>
                <a:gd name="connsiteY93" fmla="*/ 227597 h 455199"/>
                <a:gd name="connsiteX94" fmla="*/ 349434 w 373813"/>
                <a:gd name="connsiteY94" fmla="*/ 235723 h 45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73813" h="455199">
                  <a:moveTo>
                    <a:pt x="349434" y="203223"/>
                  </a:moveTo>
                  <a:cubicBezTo>
                    <a:pt x="339141" y="203265"/>
                    <a:pt x="329985" y="209769"/>
                    <a:pt x="326554" y="219473"/>
                  </a:cubicBezTo>
                  <a:lnTo>
                    <a:pt x="138186" y="219473"/>
                  </a:lnTo>
                  <a:lnTo>
                    <a:pt x="138186" y="195097"/>
                  </a:lnTo>
                  <a:lnTo>
                    <a:pt x="268185" y="195097"/>
                  </a:lnTo>
                  <a:cubicBezTo>
                    <a:pt x="281646" y="195097"/>
                    <a:pt x="292559" y="184185"/>
                    <a:pt x="292559" y="170723"/>
                  </a:cubicBezTo>
                  <a:lnTo>
                    <a:pt x="292559" y="128604"/>
                  </a:lnTo>
                  <a:cubicBezTo>
                    <a:pt x="303752" y="124647"/>
                    <a:pt x="310465" y="113202"/>
                    <a:pt x="308458" y="101501"/>
                  </a:cubicBezTo>
                  <a:cubicBezTo>
                    <a:pt x="306450" y="89801"/>
                    <a:pt x="296305" y="81248"/>
                    <a:pt x="284434" y="81248"/>
                  </a:cubicBezTo>
                  <a:cubicBezTo>
                    <a:pt x="272563" y="81248"/>
                    <a:pt x="262418" y="89801"/>
                    <a:pt x="260410" y="101501"/>
                  </a:cubicBezTo>
                  <a:cubicBezTo>
                    <a:pt x="258402" y="113202"/>
                    <a:pt x="265116" y="124647"/>
                    <a:pt x="276308" y="128604"/>
                  </a:cubicBezTo>
                  <a:lnTo>
                    <a:pt x="276308" y="170723"/>
                  </a:lnTo>
                  <a:cubicBezTo>
                    <a:pt x="276308" y="175210"/>
                    <a:pt x="272671" y="178848"/>
                    <a:pt x="268183" y="178848"/>
                  </a:cubicBezTo>
                  <a:lnTo>
                    <a:pt x="138186" y="178848"/>
                  </a:lnTo>
                  <a:lnTo>
                    <a:pt x="138186" y="154473"/>
                  </a:lnTo>
                  <a:lnTo>
                    <a:pt x="227560" y="154473"/>
                  </a:lnTo>
                  <a:cubicBezTo>
                    <a:pt x="232047" y="154473"/>
                    <a:pt x="235684" y="150836"/>
                    <a:pt x="235684" y="146348"/>
                  </a:cubicBezTo>
                  <a:cubicBezTo>
                    <a:pt x="235684" y="141860"/>
                    <a:pt x="232047" y="138223"/>
                    <a:pt x="227560" y="138223"/>
                  </a:cubicBezTo>
                  <a:lnTo>
                    <a:pt x="138186" y="138223"/>
                  </a:lnTo>
                  <a:lnTo>
                    <a:pt x="138186" y="121973"/>
                  </a:lnTo>
                  <a:lnTo>
                    <a:pt x="186935" y="121973"/>
                  </a:lnTo>
                  <a:cubicBezTo>
                    <a:pt x="200397" y="121973"/>
                    <a:pt x="211311" y="111060"/>
                    <a:pt x="211311" y="97598"/>
                  </a:cubicBezTo>
                  <a:lnTo>
                    <a:pt x="211311" y="47354"/>
                  </a:lnTo>
                  <a:cubicBezTo>
                    <a:pt x="222503" y="43398"/>
                    <a:pt x="229217" y="31952"/>
                    <a:pt x="227209" y="20252"/>
                  </a:cubicBezTo>
                  <a:cubicBezTo>
                    <a:pt x="225201" y="8552"/>
                    <a:pt x="215056" y="-1"/>
                    <a:pt x="203185" y="-1"/>
                  </a:cubicBezTo>
                  <a:cubicBezTo>
                    <a:pt x="191314" y="-1"/>
                    <a:pt x="181169" y="8552"/>
                    <a:pt x="179161" y="20252"/>
                  </a:cubicBezTo>
                  <a:cubicBezTo>
                    <a:pt x="177154" y="31952"/>
                    <a:pt x="183867" y="43398"/>
                    <a:pt x="195060" y="47354"/>
                  </a:cubicBezTo>
                  <a:lnTo>
                    <a:pt x="195060" y="97599"/>
                  </a:lnTo>
                  <a:cubicBezTo>
                    <a:pt x="195060" y="102086"/>
                    <a:pt x="191422" y="105724"/>
                    <a:pt x="186935" y="105724"/>
                  </a:cubicBezTo>
                  <a:lnTo>
                    <a:pt x="136040" y="105724"/>
                  </a:lnTo>
                  <a:cubicBezTo>
                    <a:pt x="133245" y="100529"/>
                    <a:pt x="127666" y="97452"/>
                    <a:pt x="121781" y="97860"/>
                  </a:cubicBezTo>
                  <a:cubicBezTo>
                    <a:pt x="53313" y="102197"/>
                    <a:pt x="0" y="158993"/>
                    <a:pt x="0" y="227599"/>
                  </a:cubicBezTo>
                  <a:cubicBezTo>
                    <a:pt x="0" y="296204"/>
                    <a:pt x="53313" y="353001"/>
                    <a:pt x="121781" y="357338"/>
                  </a:cubicBezTo>
                  <a:lnTo>
                    <a:pt x="122732" y="357338"/>
                  </a:lnTo>
                  <a:cubicBezTo>
                    <a:pt x="128282" y="357384"/>
                    <a:pt x="133404" y="354357"/>
                    <a:pt x="136040" y="349473"/>
                  </a:cubicBezTo>
                  <a:lnTo>
                    <a:pt x="186935" y="349473"/>
                  </a:lnTo>
                  <a:cubicBezTo>
                    <a:pt x="191422" y="349473"/>
                    <a:pt x="195060" y="353111"/>
                    <a:pt x="195060" y="357598"/>
                  </a:cubicBezTo>
                  <a:lnTo>
                    <a:pt x="195060" y="407843"/>
                  </a:lnTo>
                  <a:cubicBezTo>
                    <a:pt x="183867" y="411800"/>
                    <a:pt x="177154" y="423245"/>
                    <a:pt x="179161" y="434945"/>
                  </a:cubicBezTo>
                  <a:cubicBezTo>
                    <a:pt x="181169" y="446646"/>
                    <a:pt x="191314" y="455199"/>
                    <a:pt x="203185" y="455199"/>
                  </a:cubicBezTo>
                  <a:cubicBezTo>
                    <a:pt x="215056" y="455199"/>
                    <a:pt x="225201" y="446646"/>
                    <a:pt x="227209" y="434945"/>
                  </a:cubicBezTo>
                  <a:cubicBezTo>
                    <a:pt x="229217" y="423245"/>
                    <a:pt x="222503" y="411800"/>
                    <a:pt x="211311" y="407843"/>
                  </a:cubicBezTo>
                  <a:lnTo>
                    <a:pt x="211311" y="357598"/>
                  </a:lnTo>
                  <a:cubicBezTo>
                    <a:pt x="211311" y="344137"/>
                    <a:pt x="200398" y="333223"/>
                    <a:pt x="186935" y="333223"/>
                  </a:cubicBezTo>
                  <a:lnTo>
                    <a:pt x="138186" y="333223"/>
                  </a:lnTo>
                  <a:lnTo>
                    <a:pt x="138186" y="316973"/>
                  </a:lnTo>
                  <a:lnTo>
                    <a:pt x="227560" y="316973"/>
                  </a:lnTo>
                  <a:cubicBezTo>
                    <a:pt x="232047" y="316973"/>
                    <a:pt x="235684" y="313336"/>
                    <a:pt x="235684" y="308849"/>
                  </a:cubicBezTo>
                  <a:cubicBezTo>
                    <a:pt x="235684" y="304362"/>
                    <a:pt x="232047" y="300724"/>
                    <a:pt x="227560" y="300724"/>
                  </a:cubicBezTo>
                  <a:lnTo>
                    <a:pt x="138186" y="300724"/>
                  </a:lnTo>
                  <a:lnTo>
                    <a:pt x="138186" y="276349"/>
                  </a:lnTo>
                  <a:lnTo>
                    <a:pt x="268185" y="276349"/>
                  </a:lnTo>
                  <a:cubicBezTo>
                    <a:pt x="272672" y="276349"/>
                    <a:pt x="276310" y="279987"/>
                    <a:pt x="276310" y="284474"/>
                  </a:cubicBezTo>
                  <a:lnTo>
                    <a:pt x="276310" y="326593"/>
                  </a:lnTo>
                  <a:cubicBezTo>
                    <a:pt x="265117" y="330550"/>
                    <a:pt x="258404" y="341995"/>
                    <a:pt x="260412" y="353695"/>
                  </a:cubicBezTo>
                  <a:cubicBezTo>
                    <a:pt x="262419" y="365396"/>
                    <a:pt x="272564" y="373949"/>
                    <a:pt x="284435" y="373949"/>
                  </a:cubicBezTo>
                  <a:cubicBezTo>
                    <a:pt x="296307" y="373949"/>
                    <a:pt x="306452" y="365396"/>
                    <a:pt x="308459" y="353695"/>
                  </a:cubicBezTo>
                  <a:cubicBezTo>
                    <a:pt x="310467" y="341995"/>
                    <a:pt x="303753" y="330550"/>
                    <a:pt x="292561" y="326593"/>
                  </a:cubicBezTo>
                  <a:lnTo>
                    <a:pt x="292561" y="284474"/>
                  </a:lnTo>
                  <a:cubicBezTo>
                    <a:pt x="292561" y="271012"/>
                    <a:pt x="281648" y="260099"/>
                    <a:pt x="268186" y="260099"/>
                  </a:cubicBezTo>
                  <a:lnTo>
                    <a:pt x="138186" y="260099"/>
                  </a:lnTo>
                  <a:lnTo>
                    <a:pt x="138186" y="235723"/>
                  </a:lnTo>
                  <a:lnTo>
                    <a:pt x="326554" y="235723"/>
                  </a:lnTo>
                  <a:cubicBezTo>
                    <a:pt x="330706" y="247379"/>
                    <a:pt x="342943" y="254063"/>
                    <a:pt x="354995" y="251257"/>
                  </a:cubicBezTo>
                  <a:cubicBezTo>
                    <a:pt x="367046" y="248451"/>
                    <a:pt x="375073" y="237049"/>
                    <a:pt x="373650" y="224758"/>
                  </a:cubicBezTo>
                  <a:cubicBezTo>
                    <a:pt x="372227" y="212468"/>
                    <a:pt x="361806" y="203201"/>
                    <a:pt x="349434" y="203223"/>
                  </a:cubicBezTo>
                  <a:close/>
                  <a:moveTo>
                    <a:pt x="284435" y="97599"/>
                  </a:moveTo>
                  <a:cubicBezTo>
                    <a:pt x="288922" y="97599"/>
                    <a:pt x="292559" y="101237"/>
                    <a:pt x="292559" y="105724"/>
                  </a:cubicBezTo>
                  <a:cubicBezTo>
                    <a:pt x="292559" y="110212"/>
                    <a:pt x="288922" y="113850"/>
                    <a:pt x="284435" y="113850"/>
                  </a:cubicBezTo>
                  <a:cubicBezTo>
                    <a:pt x="279948" y="113850"/>
                    <a:pt x="276310" y="110212"/>
                    <a:pt x="276310" y="105724"/>
                  </a:cubicBezTo>
                  <a:cubicBezTo>
                    <a:pt x="276310" y="101237"/>
                    <a:pt x="279947" y="97599"/>
                    <a:pt x="284435" y="97599"/>
                  </a:cubicBezTo>
                  <a:close/>
                  <a:moveTo>
                    <a:pt x="203185" y="16350"/>
                  </a:moveTo>
                  <a:cubicBezTo>
                    <a:pt x="207672" y="16350"/>
                    <a:pt x="211311" y="19987"/>
                    <a:pt x="211311" y="24475"/>
                  </a:cubicBezTo>
                  <a:cubicBezTo>
                    <a:pt x="211311" y="28963"/>
                    <a:pt x="207673" y="32600"/>
                    <a:pt x="203185" y="32600"/>
                  </a:cubicBezTo>
                  <a:cubicBezTo>
                    <a:pt x="198698" y="32600"/>
                    <a:pt x="195061" y="28962"/>
                    <a:pt x="195061" y="24475"/>
                  </a:cubicBezTo>
                  <a:cubicBezTo>
                    <a:pt x="195061" y="19988"/>
                    <a:pt x="198698" y="16350"/>
                    <a:pt x="203185" y="16350"/>
                  </a:cubicBezTo>
                  <a:close/>
                  <a:moveTo>
                    <a:pt x="203185" y="438846"/>
                  </a:moveTo>
                  <a:cubicBezTo>
                    <a:pt x="198698" y="438846"/>
                    <a:pt x="195061" y="435208"/>
                    <a:pt x="195061" y="430721"/>
                  </a:cubicBezTo>
                  <a:cubicBezTo>
                    <a:pt x="195061" y="426233"/>
                    <a:pt x="198698" y="422595"/>
                    <a:pt x="203185" y="422595"/>
                  </a:cubicBezTo>
                  <a:cubicBezTo>
                    <a:pt x="207672" y="422595"/>
                    <a:pt x="211311" y="426233"/>
                    <a:pt x="211311" y="430721"/>
                  </a:cubicBezTo>
                  <a:cubicBezTo>
                    <a:pt x="211311" y="435208"/>
                    <a:pt x="207672" y="438846"/>
                    <a:pt x="203185" y="438846"/>
                  </a:cubicBezTo>
                  <a:close/>
                  <a:moveTo>
                    <a:pt x="284435" y="357597"/>
                  </a:moveTo>
                  <a:cubicBezTo>
                    <a:pt x="279948" y="357597"/>
                    <a:pt x="276310" y="353959"/>
                    <a:pt x="276310" y="349471"/>
                  </a:cubicBezTo>
                  <a:cubicBezTo>
                    <a:pt x="276310" y="344984"/>
                    <a:pt x="279948" y="341347"/>
                    <a:pt x="284435" y="341347"/>
                  </a:cubicBezTo>
                  <a:cubicBezTo>
                    <a:pt x="288922" y="341347"/>
                    <a:pt x="292559" y="344984"/>
                    <a:pt x="292559" y="349471"/>
                  </a:cubicBezTo>
                  <a:cubicBezTo>
                    <a:pt x="292559" y="353958"/>
                    <a:pt x="288922" y="357597"/>
                    <a:pt x="284435" y="357597"/>
                  </a:cubicBezTo>
                  <a:close/>
                  <a:moveTo>
                    <a:pt x="16312" y="227598"/>
                  </a:moveTo>
                  <a:cubicBezTo>
                    <a:pt x="16380" y="167956"/>
                    <a:pt x="62451" y="118469"/>
                    <a:pt x="121936" y="114142"/>
                  </a:cubicBezTo>
                  <a:lnTo>
                    <a:pt x="121936" y="341055"/>
                  </a:lnTo>
                  <a:cubicBezTo>
                    <a:pt x="62451" y="336727"/>
                    <a:pt x="16380" y="287239"/>
                    <a:pt x="16312" y="227598"/>
                  </a:cubicBezTo>
                  <a:close/>
                  <a:moveTo>
                    <a:pt x="349434" y="235723"/>
                  </a:moveTo>
                  <a:cubicBezTo>
                    <a:pt x="344947" y="235723"/>
                    <a:pt x="341309" y="232085"/>
                    <a:pt x="341309" y="227597"/>
                  </a:cubicBezTo>
                  <a:cubicBezTo>
                    <a:pt x="341309" y="223109"/>
                    <a:pt x="344946" y="219473"/>
                    <a:pt x="349434" y="219473"/>
                  </a:cubicBezTo>
                  <a:cubicBezTo>
                    <a:pt x="353922" y="219473"/>
                    <a:pt x="357559" y="223110"/>
                    <a:pt x="357559" y="227597"/>
                  </a:cubicBezTo>
                  <a:cubicBezTo>
                    <a:pt x="357559" y="232084"/>
                    <a:pt x="353921" y="235723"/>
                    <a:pt x="349434" y="235723"/>
                  </a:cubicBezTo>
                  <a:close/>
                </a:path>
              </a:pathLst>
            </a:custGeom>
            <a:grpFill/>
            <a:ln w="799"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22554"/>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cxnSp>
        <p:nvCxnSpPr>
          <p:cNvPr id="67" name="Straight Connector 66">
            <a:extLst>
              <a:ext uri="{FF2B5EF4-FFF2-40B4-BE49-F238E27FC236}">
                <a16:creationId xmlns:a16="http://schemas.microsoft.com/office/drawing/2014/main" id="{49261995-528C-642C-9A9F-798CABA56C96}"/>
              </a:ext>
            </a:extLst>
          </p:cNvPr>
          <p:cNvCxnSpPr>
            <a:cxnSpLocks/>
          </p:cNvCxnSpPr>
          <p:nvPr/>
        </p:nvCxnSpPr>
        <p:spPr>
          <a:xfrm>
            <a:off x="4069572" y="4642241"/>
            <a:ext cx="0" cy="12598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1E5594B-B98C-F670-C963-AB440D78081D}"/>
              </a:ext>
            </a:extLst>
          </p:cNvPr>
          <p:cNvSpPr txBox="1"/>
          <p:nvPr/>
        </p:nvSpPr>
        <p:spPr>
          <a:xfrm>
            <a:off x="1039198" y="1698976"/>
            <a:ext cx="1012695"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Applied 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1" name="TextBox 70">
            <a:extLst>
              <a:ext uri="{FF2B5EF4-FFF2-40B4-BE49-F238E27FC236}">
                <a16:creationId xmlns:a16="http://schemas.microsoft.com/office/drawing/2014/main" id="{812B8F7A-7054-5EF3-8B24-2467EFF70088}"/>
              </a:ext>
            </a:extLst>
          </p:cNvPr>
          <p:cNvSpPr txBox="1"/>
          <p:nvPr/>
        </p:nvSpPr>
        <p:spPr>
          <a:xfrm>
            <a:off x="3009233" y="1694715"/>
            <a:ext cx="827643"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Data</a:t>
            </a:r>
            <a:r>
              <a:rPr kumimoji="0" lang="en-US" sz="1200" b="1"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2" name="TextBox 71">
            <a:extLst>
              <a:ext uri="{FF2B5EF4-FFF2-40B4-BE49-F238E27FC236}">
                <a16:creationId xmlns:a16="http://schemas.microsoft.com/office/drawing/2014/main" id="{2A10EEF1-C0ED-5895-F764-D4C386C4B991}"/>
              </a:ext>
            </a:extLst>
          </p:cNvPr>
          <p:cNvSpPr txBox="1"/>
          <p:nvPr/>
        </p:nvSpPr>
        <p:spPr>
          <a:xfrm>
            <a:off x="2131185" y="1713084"/>
            <a:ext cx="827643" cy="174469"/>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GCC</a:t>
            </a:r>
            <a:r>
              <a:rPr kumimoji="0" lang="en-US" sz="1200" b="1" i="0" u="none" strike="noStrike" kern="1200" cap="none" spc="0" normalizeH="0" baseline="3000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3" name="TextBox 72">
            <a:extLst>
              <a:ext uri="{FF2B5EF4-FFF2-40B4-BE49-F238E27FC236}">
                <a16:creationId xmlns:a16="http://schemas.microsoft.com/office/drawing/2014/main" id="{4642EB3A-D6F7-3441-20A9-A1F8917F3189}"/>
              </a:ext>
            </a:extLst>
          </p:cNvPr>
          <p:cNvSpPr txBox="1"/>
          <p:nvPr/>
        </p:nvSpPr>
        <p:spPr>
          <a:xfrm>
            <a:off x="3928503" y="1691404"/>
            <a:ext cx="1363983" cy="268445"/>
          </a:xfrm>
          <a:prstGeom prst="rect">
            <a:avLst/>
          </a:prstGeom>
          <a:no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Experience</a:t>
            </a:r>
            <a:r>
              <a:rPr kumimoji="0" lang="en-US" sz="1200" b="1" i="0" u="none" strike="noStrike" kern="1200" cap="none" spc="0" normalizeH="0" baseline="30000" noProof="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AI</a:t>
            </a:r>
            <a:endParaRPr kumimoji="0" lang="en-AU" sz="12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E9247CD2-0ED7-E36C-E3A4-D3E46803E76D}"/>
              </a:ext>
            </a:extLst>
          </p:cNvPr>
          <p:cNvSpPr txBox="1"/>
          <p:nvPr/>
        </p:nvSpPr>
        <p:spPr>
          <a:xfrm>
            <a:off x="2018813" y="4864704"/>
            <a:ext cx="2050745" cy="1446935"/>
          </a:xfrm>
          <a:prstGeom prst="rect">
            <a:avLst/>
          </a:prstGeom>
          <a:noFill/>
        </p:spPr>
        <p:txBody>
          <a:bodyPr wrap="square">
            <a:spAutoFit/>
          </a:bodyPr>
          <a:lstStyle>
            <a:defPPr>
              <a:defRPr lang="en-US"/>
            </a:defPPr>
            <a:lvl1pPr marR="0" indent="-1371600" algn="ctr" fontAlgn="base">
              <a:spcBef>
                <a:spcPts val="600"/>
              </a:spcBef>
              <a:spcAft>
                <a:spcPts val="0"/>
              </a:spcAft>
              <a:defRPr sz="1200"/>
            </a:lvl1pPr>
          </a:lstStyle>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Pune  (2)</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Monterrey, MX</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Manila, PH</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Cebu City</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rPr>
              <a:t>Makati (2)</a:t>
            </a:r>
          </a:p>
          <a:p>
            <a:pPr marL="0" marR="0" lvl="0" indent="-179992" algn="l" defTabSz="914377"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467"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2">
            <a:extLst>
              <a:ext uri="{FF2B5EF4-FFF2-40B4-BE49-F238E27FC236}">
                <a16:creationId xmlns:a16="http://schemas.microsoft.com/office/drawing/2014/main" id="{E640BEDC-76D9-EBC9-E6EB-49C43C18866A}"/>
              </a:ext>
            </a:extLst>
          </p:cNvPr>
          <p:cNvCxnSpPr>
            <a:cxnSpLocks/>
          </p:cNvCxnSpPr>
          <p:nvPr/>
        </p:nvCxnSpPr>
        <p:spPr>
          <a:xfrm>
            <a:off x="3861916" y="1598763"/>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7A8693D-6BF2-469B-C08A-DB70E746DD12}"/>
              </a:ext>
            </a:extLst>
          </p:cNvPr>
          <p:cNvCxnSpPr>
            <a:cxnSpLocks/>
          </p:cNvCxnSpPr>
          <p:nvPr/>
        </p:nvCxnSpPr>
        <p:spPr>
          <a:xfrm>
            <a:off x="3005526" y="1597076"/>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F5223-1941-F87B-93C5-9F762457AEE1}"/>
              </a:ext>
            </a:extLst>
          </p:cNvPr>
          <p:cNvCxnSpPr>
            <a:cxnSpLocks/>
          </p:cNvCxnSpPr>
          <p:nvPr/>
        </p:nvCxnSpPr>
        <p:spPr>
          <a:xfrm>
            <a:off x="2127480" y="1592371"/>
            <a:ext cx="1" cy="404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11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0934-B85F-8171-69D0-B06749D7E7DB}"/>
              </a:ext>
            </a:extLst>
          </p:cNvPr>
          <p:cNvSpPr>
            <a:spLocks noGrp="1"/>
          </p:cNvSpPr>
          <p:nvPr>
            <p:ph type="title"/>
          </p:nvPr>
        </p:nvSpPr>
        <p:spPr>
          <a:xfrm>
            <a:off x="515936" y="394087"/>
            <a:ext cx="11328214" cy="965200"/>
          </a:xfrm>
        </p:spPr>
        <p:txBody>
          <a:bodyPr vert="horz" wrap="square" lIns="0" tIns="0" rIns="0" bIns="0" rtlCol="0" anchor="t">
            <a:normAutofit fontScale="90000"/>
          </a:bodyPr>
          <a:lstStyle/>
          <a:p>
            <a:pPr>
              <a:spcAft>
                <a:spcPts val="600"/>
              </a:spcAft>
            </a:pPr>
            <a:r>
              <a:rPr lang="en-US" sz="2700"/>
              <a:t>Software Engineering At The Intersection Of Technology And Talent</a:t>
            </a:r>
            <a:br>
              <a:rPr lang="en-US" sz="2700"/>
            </a:br>
            <a:r>
              <a:rPr lang="en-US" sz="2700" i="1"/>
              <a:t>Our Core Services </a:t>
            </a:r>
            <a:br>
              <a:rPr lang="en-US" sz="2700" i="1"/>
            </a:br>
            <a:endParaRPr lang="de-DE" sz="2400" i="1"/>
          </a:p>
        </p:txBody>
      </p:sp>
      <p:grpSp>
        <p:nvGrpSpPr>
          <p:cNvPr id="3" name="Group 2">
            <a:extLst>
              <a:ext uri="{FF2B5EF4-FFF2-40B4-BE49-F238E27FC236}">
                <a16:creationId xmlns:a16="http://schemas.microsoft.com/office/drawing/2014/main" id="{A8DC9ACB-F3FB-65CA-E263-5328BEB0CD06}"/>
              </a:ext>
            </a:extLst>
          </p:cNvPr>
          <p:cNvGrpSpPr/>
          <p:nvPr/>
        </p:nvGrpSpPr>
        <p:grpSpPr>
          <a:xfrm>
            <a:off x="3969092" y="1831074"/>
            <a:ext cx="4252334" cy="4201701"/>
            <a:chOff x="3969092" y="2218712"/>
            <a:chExt cx="4252334" cy="4201701"/>
          </a:xfrm>
        </p:grpSpPr>
        <p:sp>
          <p:nvSpPr>
            <p:cNvPr id="58" name="Freeform: Shape 57">
              <a:extLst>
                <a:ext uri="{FF2B5EF4-FFF2-40B4-BE49-F238E27FC236}">
                  <a16:creationId xmlns:a16="http://schemas.microsoft.com/office/drawing/2014/main" id="{2DCFE272-9017-60C1-0942-E91A00F23523}"/>
                </a:ext>
              </a:extLst>
            </p:cNvPr>
            <p:cNvSpPr/>
            <p:nvPr/>
          </p:nvSpPr>
          <p:spPr>
            <a:xfrm>
              <a:off x="3969092" y="3173375"/>
              <a:ext cx="2081257" cy="843278"/>
            </a:xfrm>
            <a:custGeom>
              <a:avLst/>
              <a:gdLst>
                <a:gd name="connsiteX0" fmla="*/ 2081258 w 2081257"/>
                <a:gd name="connsiteY0" fmla="*/ 178601 h 843278"/>
                <a:gd name="connsiteX1" fmla="*/ 1902657 w 2081257"/>
                <a:gd name="connsiteY1" fmla="*/ 0 h 843278"/>
                <a:gd name="connsiteX2" fmla="*/ 178601 w 2081257"/>
                <a:gd name="connsiteY2" fmla="*/ 0 h 843278"/>
                <a:gd name="connsiteX3" fmla="*/ 0 w 2081257"/>
                <a:gd name="connsiteY3" fmla="*/ 178601 h 843278"/>
                <a:gd name="connsiteX4" fmla="*/ 0 w 2081257"/>
                <a:gd name="connsiteY4" fmla="*/ 450801 h 843278"/>
                <a:gd name="connsiteX5" fmla="*/ 178601 w 2081257"/>
                <a:gd name="connsiteY5" fmla="*/ 629402 h 843278"/>
                <a:gd name="connsiteX6" fmla="*/ 1779341 w 2081257"/>
                <a:gd name="connsiteY6" fmla="*/ 629402 h 843278"/>
                <a:gd name="connsiteX7" fmla="*/ 1852411 w 2081257"/>
                <a:gd name="connsiteY7" fmla="*/ 629402 h 843278"/>
                <a:gd name="connsiteX8" fmla="*/ 2081258 w 2081257"/>
                <a:gd name="connsiteY8" fmla="*/ 843278 h 843278"/>
                <a:gd name="connsiteX9" fmla="*/ 2081258 w 2081257"/>
                <a:gd name="connsiteY9" fmla="*/ 467846 h 843278"/>
                <a:gd name="connsiteX10" fmla="*/ 2080369 w 2081257"/>
                <a:gd name="connsiteY10" fmla="*/ 467846 h 843278"/>
                <a:gd name="connsiteX11" fmla="*/ 2081258 w 2081257"/>
                <a:gd name="connsiteY11" fmla="*/ 450801 h 843278"/>
                <a:gd name="connsiteX12" fmla="*/ 2081258 w 2081257"/>
                <a:gd name="connsiteY12" fmla="*/ 178601 h 84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1257" h="843278">
                  <a:moveTo>
                    <a:pt x="2081258" y="178601"/>
                  </a:moveTo>
                  <a:cubicBezTo>
                    <a:pt x="2081258" y="79963"/>
                    <a:pt x="2001295" y="0"/>
                    <a:pt x="1902657" y="0"/>
                  </a:cubicBezTo>
                  <a:lnTo>
                    <a:pt x="178601" y="0"/>
                  </a:lnTo>
                  <a:cubicBezTo>
                    <a:pt x="79963" y="0"/>
                    <a:pt x="0" y="79963"/>
                    <a:pt x="0" y="178601"/>
                  </a:cubicBezTo>
                  <a:lnTo>
                    <a:pt x="0" y="450801"/>
                  </a:lnTo>
                  <a:cubicBezTo>
                    <a:pt x="0" y="549439"/>
                    <a:pt x="79963" y="629402"/>
                    <a:pt x="178601" y="629402"/>
                  </a:cubicBezTo>
                  <a:lnTo>
                    <a:pt x="1779341" y="629402"/>
                  </a:lnTo>
                  <a:lnTo>
                    <a:pt x="1852411" y="629402"/>
                  </a:lnTo>
                  <a:cubicBezTo>
                    <a:pt x="1973949" y="629402"/>
                    <a:pt x="2073106" y="723816"/>
                    <a:pt x="2081258" y="843278"/>
                  </a:cubicBezTo>
                  <a:lnTo>
                    <a:pt x="2081258" y="467846"/>
                  </a:lnTo>
                  <a:lnTo>
                    <a:pt x="2080369" y="467846"/>
                  </a:lnTo>
                  <a:cubicBezTo>
                    <a:pt x="2080887" y="462214"/>
                    <a:pt x="2081258" y="456581"/>
                    <a:pt x="2081258" y="450801"/>
                  </a:cubicBezTo>
                  <a:lnTo>
                    <a:pt x="2081258" y="178601"/>
                  </a:lnTo>
                  <a:close/>
                </a:path>
              </a:pathLst>
            </a:custGeom>
            <a:solidFill>
              <a:schemeClr val="accent2"/>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120" name="Freeform: Shape 119">
              <a:extLst>
                <a:ext uri="{FF2B5EF4-FFF2-40B4-BE49-F238E27FC236}">
                  <a16:creationId xmlns:a16="http://schemas.microsoft.com/office/drawing/2014/main" id="{15BB1ABF-4A8A-7AF4-1C2D-940734F04993}"/>
                </a:ext>
              </a:extLst>
            </p:cNvPr>
            <p:cNvSpPr/>
            <p:nvPr/>
          </p:nvSpPr>
          <p:spPr>
            <a:xfrm>
              <a:off x="4575001" y="2598961"/>
              <a:ext cx="1476385" cy="707141"/>
            </a:xfrm>
            <a:custGeom>
              <a:avLst/>
              <a:gdLst>
                <a:gd name="connsiteX0" fmla="*/ 1476386 w 1476385"/>
                <a:gd name="connsiteY0" fmla="*/ 149773 h 707141"/>
                <a:gd name="connsiteX1" fmla="*/ 1326613 w 1476385"/>
                <a:gd name="connsiteY1" fmla="*/ 0 h 707141"/>
                <a:gd name="connsiteX2" fmla="*/ 149773 w 1476385"/>
                <a:gd name="connsiteY2" fmla="*/ 0 h 707141"/>
                <a:gd name="connsiteX3" fmla="*/ 0 w 1476385"/>
                <a:gd name="connsiteY3" fmla="*/ 149773 h 707141"/>
                <a:gd name="connsiteX4" fmla="*/ 0 w 1476385"/>
                <a:gd name="connsiteY4" fmla="*/ 378027 h 707141"/>
                <a:gd name="connsiteX5" fmla="*/ 149773 w 1476385"/>
                <a:gd name="connsiteY5" fmla="*/ 527799 h 707141"/>
                <a:gd name="connsiteX6" fmla="*/ 1223158 w 1476385"/>
                <a:gd name="connsiteY6" fmla="*/ 527799 h 707141"/>
                <a:gd name="connsiteX7" fmla="*/ 1284445 w 1476385"/>
                <a:gd name="connsiteY7" fmla="*/ 527799 h 707141"/>
                <a:gd name="connsiteX8" fmla="*/ 1476312 w 1476385"/>
                <a:gd name="connsiteY8" fmla="*/ 707142 h 707141"/>
                <a:gd name="connsiteX9" fmla="*/ 1476312 w 1476385"/>
                <a:gd name="connsiteY9" fmla="*/ 392329 h 707141"/>
                <a:gd name="connsiteX10" fmla="*/ 1475571 w 1476385"/>
                <a:gd name="connsiteY10" fmla="*/ 392329 h 707141"/>
                <a:gd name="connsiteX11" fmla="*/ 1476312 w 1476385"/>
                <a:gd name="connsiteY11" fmla="*/ 378027 h 707141"/>
                <a:gd name="connsiteX12" fmla="*/ 1476312 w 1476385"/>
                <a:gd name="connsiteY12" fmla="*/ 149773 h 70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6385" h="707141">
                  <a:moveTo>
                    <a:pt x="1476386" y="149773"/>
                  </a:moveTo>
                  <a:cubicBezTo>
                    <a:pt x="1476386" y="67068"/>
                    <a:pt x="1409318" y="0"/>
                    <a:pt x="1326613" y="0"/>
                  </a:cubicBezTo>
                  <a:lnTo>
                    <a:pt x="149773" y="0"/>
                  </a:lnTo>
                  <a:cubicBezTo>
                    <a:pt x="67068" y="0"/>
                    <a:pt x="0" y="67068"/>
                    <a:pt x="0" y="149773"/>
                  </a:cubicBezTo>
                  <a:lnTo>
                    <a:pt x="0" y="378027"/>
                  </a:lnTo>
                  <a:cubicBezTo>
                    <a:pt x="0" y="460731"/>
                    <a:pt x="67068" y="527799"/>
                    <a:pt x="149773" y="527799"/>
                  </a:cubicBezTo>
                  <a:lnTo>
                    <a:pt x="1223158" y="527799"/>
                  </a:lnTo>
                  <a:lnTo>
                    <a:pt x="1284445" y="527799"/>
                  </a:lnTo>
                  <a:cubicBezTo>
                    <a:pt x="1386344" y="527799"/>
                    <a:pt x="1469494" y="606947"/>
                    <a:pt x="1476312" y="707142"/>
                  </a:cubicBezTo>
                  <a:lnTo>
                    <a:pt x="1476312" y="392329"/>
                  </a:lnTo>
                  <a:lnTo>
                    <a:pt x="1475571" y="392329"/>
                  </a:lnTo>
                  <a:cubicBezTo>
                    <a:pt x="1476015" y="387586"/>
                    <a:pt x="1476312" y="382844"/>
                    <a:pt x="1476312" y="378027"/>
                  </a:cubicBezTo>
                  <a:lnTo>
                    <a:pt x="1476312" y="149773"/>
                  </a:lnTo>
                  <a:close/>
                </a:path>
              </a:pathLst>
            </a:custGeom>
            <a:solidFill>
              <a:schemeClr val="tx2"/>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178" name="Freeform: Shape 177">
              <a:extLst>
                <a:ext uri="{FF2B5EF4-FFF2-40B4-BE49-F238E27FC236}">
                  <a16:creationId xmlns:a16="http://schemas.microsoft.com/office/drawing/2014/main" id="{D624600F-8CF2-230A-1669-88588FBFA080}"/>
                </a:ext>
              </a:extLst>
            </p:cNvPr>
            <p:cNvSpPr/>
            <p:nvPr/>
          </p:nvSpPr>
          <p:spPr>
            <a:xfrm>
              <a:off x="6050794" y="2218712"/>
              <a:ext cx="1225010" cy="724631"/>
            </a:xfrm>
            <a:custGeom>
              <a:avLst/>
              <a:gdLst>
                <a:gd name="connsiteX0" fmla="*/ 0 w 1225010"/>
                <a:gd name="connsiteY0" fmla="*/ 153478 h 724631"/>
                <a:gd name="connsiteX1" fmla="*/ 153478 w 1225010"/>
                <a:gd name="connsiteY1" fmla="*/ 0 h 724631"/>
                <a:gd name="connsiteX2" fmla="*/ 1071532 w 1225010"/>
                <a:gd name="connsiteY2" fmla="*/ 0 h 724631"/>
                <a:gd name="connsiteX3" fmla="*/ 1225011 w 1225010"/>
                <a:gd name="connsiteY3" fmla="*/ 153478 h 724631"/>
                <a:gd name="connsiteX4" fmla="*/ 1225011 w 1225010"/>
                <a:gd name="connsiteY4" fmla="*/ 387364 h 724631"/>
                <a:gd name="connsiteX5" fmla="*/ 1071532 w 1225010"/>
                <a:gd name="connsiteY5" fmla="*/ 540843 h 724631"/>
                <a:gd name="connsiteX6" fmla="*/ 259453 w 1225010"/>
                <a:gd name="connsiteY6" fmla="*/ 540843 h 724631"/>
                <a:gd name="connsiteX7" fmla="*/ 196684 w 1225010"/>
                <a:gd name="connsiteY7" fmla="*/ 540843 h 724631"/>
                <a:gd name="connsiteX8" fmla="*/ 0 w 1225010"/>
                <a:gd name="connsiteY8" fmla="*/ 724631 h 724631"/>
                <a:gd name="connsiteX9" fmla="*/ 0 w 1225010"/>
                <a:gd name="connsiteY9" fmla="*/ 401964 h 724631"/>
                <a:gd name="connsiteX10" fmla="*/ 741 w 1225010"/>
                <a:gd name="connsiteY10" fmla="*/ 401964 h 724631"/>
                <a:gd name="connsiteX11" fmla="*/ 0 w 1225010"/>
                <a:gd name="connsiteY11" fmla="*/ 387290 h 724631"/>
                <a:gd name="connsiteX12" fmla="*/ 0 w 1225010"/>
                <a:gd name="connsiteY12" fmla="*/ 153478 h 72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5010" h="724631">
                  <a:moveTo>
                    <a:pt x="0" y="153478"/>
                  </a:moveTo>
                  <a:cubicBezTo>
                    <a:pt x="0" y="68698"/>
                    <a:pt x="68699" y="0"/>
                    <a:pt x="153478" y="0"/>
                  </a:cubicBezTo>
                  <a:lnTo>
                    <a:pt x="1071532" y="0"/>
                  </a:lnTo>
                  <a:cubicBezTo>
                    <a:pt x="1156312" y="0"/>
                    <a:pt x="1225011" y="68698"/>
                    <a:pt x="1225011" y="153478"/>
                  </a:cubicBezTo>
                  <a:lnTo>
                    <a:pt x="1225011" y="387364"/>
                  </a:lnTo>
                  <a:cubicBezTo>
                    <a:pt x="1225011" y="472144"/>
                    <a:pt x="1156312" y="540843"/>
                    <a:pt x="1071532" y="540843"/>
                  </a:cubicBezTo>
                  <a:lnTo>
                    <a:pt x="259453" y="540843"/>
                  </a:lnTo>
                  <a:lnTo>
                    <a:pt x="196684" y="540843"/>
                  </a:lnTo>
                  <a:cubicBezTo>
                    <a:pt x="92265" y="540843"/>
                    <a:pt x="7040" y="621991"/>
                    <a:pt x="0" y="724631"/>
                  </a:cubicBezTo>
                  <a:lnTo>
                    <a:pt x="0" y="401964"/>
                  </a:lnTo>
                  <a:lnTo>
                    <a:pt x="741" y="401964"/>
                  </a:lnTo>
                  <a:cubicBezTo>
                    <a:pt x="296" y="397146"/>
                    <a:pt x="0" y="392255"/>
                    <a:pt x="0" y="387290"/>
                  </a:cubicBezTo>
                  <a:lnTo>
                    <a:pt x="0" y="153478"/>
                  </a:lnTo>
                  <a:close/>
                </a:path>
              </a:pathLst>
            </a:custGeom>
            <a:solidFill>
              <a:schemeClr val="tx1"/>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180" name="Freeform: Shape 179">
              <a:extLst>
                <a:ext uri="{FF2B5EF4-FFF2-40B4-BE49-F238E27FC236}">
                  <a16:creationId xmlns:a16="http://schemas.microsoft.com/office/drawing/2014/main" id="{B520151B-036D-345B-4D16-573FB06B5AEA}"/>
                </a:ext>
              </a:extLst>
            </p:cNvPr>
            <p:cNvSpPr/>
            <p:nvPr/>
          </p:nvSpPr>
          <p:spPr>
            <a:xfrm>
              <a:off x="4552917" y="3878071"/>
              <a:ext cx="1496987" cy="828160"/>
            </a:xfrm>
            <a:custGeom>
              <a:avLst/>
              <a:gdLst>
                <a:gd name="connsiteX0" fmla="*/ 1496988 w 1496987"/>
                <a:gd name="connsiteY0" fmla="*/ 175414 h 828160"/>
                <a:gd name="connsiteX1" fmla="*/ 1321573 w 1496987"/>
                <a:gd name="connsiteY1" fmla="*/ 0 h 828160"/>
                <a:gd name="connsiteX2" fmla="*/ 175414 w 1496987"/>
                <a:gd name="connsiteY2" fmla="*/ 0 h 828160"/>
                <a:gd name="connsiteX3" fmla="*/ 0 w 1496987"/>
                <a:gd name="connsiteY3" fmla="*/ 175414 h 828160"/>
                <a:gd name="connsiteX4" fmla="*/ 0 w 1496987"/>
                <a:gd name="connsiteY4" fmla="*/ 442723 h 828160"/>
                <a:gd name="connsiteX5" fmla="*/ 175414 w 1496987"/>
                <a:gd name="connsiteY5" fmla="*/ 618138 h 828160"/>
                <a:gd name="connsiteX6" fmla="*/ 1200481 w 1496987"/>
                <a:gd name="connsiteY6" fmla="*/ 618138 h 828160"/>
                <a:gd name="connsiteX7" fmla="*/ 1272217 w 1496987"/>
                <a:gd name="connsiteY7" fmla="*/ 618138 h 828160"/>
                <a:gd name="connsiteX8" fmla="*/ 1496988 w 1496987"/>
                <a:gd name="connsiteY8" fmla="*/ 828160 h 828160"/>
                <a:gd name="connsiteX9" fmla="*/ 1496988 w 1496987"/>
                <a:gd name="connsiteY9" fmla="*/ 459397 h 828160"/>
                <a:gd name="connsiteX10" fmla="*/ 1496173 w 1496987"/>
                <a:gd name="connsiteY10" fmla="*/ 459397 h 828160"/>
                <a:gd name="connsiteX11" fmla="*/ 1496988 w 1496987"/>
                <a:gd name="connsiteY11" fmla="*/ 442649 h 828160"/>
                <a:gd name="connsiteX12" fmla="*/ 1496988 w 1496987"/>
                <a:gd name="connsiteY12" fmla="*/ 175414 h 82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987" h="828160">
                  <a:moveTo>
                    <a:pt x="1496988" y="175414"/>
                  </a:moveTo>
                  <a:cubicBezTo>
                    <a:pt x="1496988" y="78555"/>
                    <a:pt x="1418433" y="0"/>
                    <a:pt x="1321573" y="0"/>
                  </a:cubicBezTo>
                  <a:lnTo>
                    <a:pt x="175414" y="0"/>
                  </a:lnTo>
                  <a:cubicBezTo>
                    <a:pt x="78555" y="0"/>
                    <a:pt x="0" y="78555"/>
                    <a:pt x="0" y="175414"/>
                  </a:cubicBezTo>
                  <a:lnTo>
                    <a:pt x="0" y="442723"/>
                  </a:lnTo>
                  <a:cubicBezTo>
                    <a:pt x="0" y="539583"/>
                    <a:pt x="78555" y="618138"/>
                    <a:pt x="175414" y="618138"/>
                  </a:cubicBezTo>
                  <a:lnTo>
                    <a:pt x="1200481" y="618138"/>
                  </a:lnTo>
                  <a:lnTo>
                    <a:pt x="1272217" y="618138"/>
                  </a:lnTo>
                  <a:cubicBezTo>
                    <a:pt x="1391532" y="618138"/>
                    <a:pt x="1488984" y="710847"/>
                    <a:pt x="1496988" y="828160"/>
                  </a:cubicBezTo>
                  <a:lnTo>
                    <a:pt x="1496988" y="459397"/>
                  </a:lnTo>
                  <a:lnTo>
                    <a:pt x="1496173" y="459397"/>
                  </a:lnTo>
                  <a:cubicBezTo>
                    <a:pt x="1496691" y="453913"/>
                    <a:pt x="1496988" y="448281"/>
                    <a:pt x="1496988" y="442649"/>
                  </a:cubicBezTo>
                  <a:lnTo>
                    <a:pt x="1496988" y="175414"/>
                  </a:lnTo>
                  <a:close/>
                </a:path>
              </a:pathLst>
            </a:custGeom>
            <a:solidFill>
              <a:schemeClr val="tx1"/>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186" name="Freeform: Shape 185">
              <a:extLst>
                <a:ext uri="{FF2B5EF4-FFF2-40B4-BE49-F238E27FC236}">
                  <a16:creationId xmlns:a16="http://schemas.microsoft.com/office/drawing/2014/main" id="{496011D9-53D5-70D4-1D3B-5AFD30584172}"/>
                </a:ext>
              </a:extLst>
            </p:cNvPr>
            <p:cNvSpPr/>
            <p:nvPr/>
          </p:nvSpPr>
          <p:spPr>
            <a:xfrm>
              <a:off x="4022227" y="4548603"/>
              <a:ext cx="2029974" cy="1021953"/>
            </a:xfrm>
            <a:custGeom>
              <a:avLst/>
              <a:gdLst>
                <a:gd name="connsiteX0" fmla="*/ 2029975 w 2029974"/>
                <a:gd name="connsiteY0" fmla="*/ 216470 h 1021953"/>
                <a:gd name="connsiteX1" fmla="*/ 1813505 w 2029974"/>
                <a:gd name="connsiteY1" fmla="*/ 0 h 1021953"/>
                <a:gd name="connsiteX2" fmla="*/ 216470 w 2029974"/>
                <a:gd name="connsiteY2" fmla="*/ 0 h 1021953"/>
                <a:gd name="connsiteX3" fmla="*/ 0 w 2029974"/>
                <a:gd name="connsiteY3" fmla="*/ 216470 h 1021953"/>
                <a:gd name="connsiteX4" fmla="*/ 0 w 2029974"/>
                <a:gd name="connsiteY4" fmla="*/ 546326 h 1021953"/>
                <a:gd name="connsiteX5" fmla="*/ 216470 w 2029974"/>
                <a:gd name="connsiteY5" fmla="*/ 762797 h 1021953"/>
                <a:gd name="connsiteX6" fmla="*/ 1664028 w 2029974"/>
                <a:gd name="connsiteY6" fmla="*/ 762797 h 1021953"/>
                <a:gd name="connsiteX7" fmla="*/ 1752588 w 2029974"/>
                <a:gd name="connsiteY7" fmla="*/ 762797 h 1021953"/>
                <a:gd name="connsiteX8" fmla="*/ 2029975 w 2029974"/>
                <a:gd name="connsiteY8" fmla="*/ 1021954 h 1021953"/>
                <a:gd name="connsiteX9" fmla="*/ 2029975 w 2029974"/>
                <a:gd name="connsiteY9" fmla="*/ 566929 h 1021953"/>
                <a:gd name="connsiteX10" fmla="*/ 2028937 w 2029974"/>
                <a:gd name="connsiteY10" fmla="*/ 566929 h 1021953"/>
                <a:gd name="connsiteX11" fmla="*/ 2029975 w 2029974"/>
                <a:gd name="connsiteY11" fmla="*/ 546252 h 1021953"/>
                <a:gd name="connsiteX12" fmla="*/ 2029975 w 2029974"/>
                <a:gd name="connsiteY12" fmla="*/ 216470 h 102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9974" h="1021953">
                  <a:moveTo>
                    <a:pt x="2029975" y="216470"/>
                  </a:moveTo>
                  <a:cubicBezTo>
                    <a:pt x="2029975" y="96934"/>
                    <a:pt x="1933041" y="0"/>
                    <a:pt x="1813505" y="0"/>
                  </a:cubicBezTo>
                  <a:lnTo>
                    <a:pt x="216470" y="0"/>
                  </a:lnTo>
                  <a:cubicBezTo>
                    <a:pt x="96934" y="0"/>
                    <a:pt x="0" y="96934"/>
                    <a:pt x="0" y="216470"/>
                  </a:cubicBezTo>
                  <a:lnTo>
                    <a:pt x="0" y="546326"/>
                  </a:lnTo>
                  <a:cubicBezTo>
                    <a:pt x="0" y="665863"/>
                    <a:pt x="96934" y="762797"/>
                    <a:pt x="216470" y="762797"/>
                  </a:cubicBezTo>
                  <a:lnTo>
                    <a:pt x="1664028" y="762797"/>
                  </a:lnTo>
                  <a:lnTo>
                    <a:pt x="1752588" y="762797"/>
                  </a:lnTo>
                  <a:cubicBezTo>
                    <a:pt x="1899841" y="762797"/>
                    <a:pt x="2020044" y="877220"/>
                    <a:pt x="2029975" y="1021954"/>
                  </a:cubicBezTo>
                  <a:lnTo>
                    <a:pt x="2029975" y="566929"/>
                  </a:lnTo>
                  <a:lnTo>
                    <a:pt x="2028937" y="566929"/>
                  </a:lnTo>
                  <a:cubicBezTo>
                    <a:pt x="2029604" y="560111"/>
                    <a:pt x="2029975" y="553219"/>
                    <a:pt x="2029975" y="546252"/>
                  </a:cubicBezTo>
                  <a:lnTo>
                    <a:pt x="2029975" y="216470"/>
                  </a:lnTo>
                  <a:close/>
                </a:path>
              </a:pathLst>
            </a:custGeom>
            <a:solidFill>
              <a:schemeClr val="accent1"/>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243" name="Freeform: Shape 242">
              <a:extLst>
                <a:ext uri="{FF2B5EF4-FFF2-40B4-BE49-F238E27FC236}">
                  <a16:creationId xmlns:a16="http://schemas.microsoft.com/office/drawing/2014/main" id="{71211BF7-FBB5-871E-E26D-2F4A021C9A80}"/>
                </a:ext>
              </a:extLst>
            </p:cNvPr>
            <p:cNvSpPr/>
            <p:nvPr/>
          </p:nvSpPr>
          <p:spPr>
            <a:xfrm>
              <a:off x="6050275" y="2794459"/>
              <a:ext cx="1850188" cy="783028"/>
            </a:xfrm>
            <a:custGeom>
              <a:avLst/>
              <a:gdLst>
                <a:gd name="connsiteX0" fmla="*/ 74 w 1850188"/>
                <a:gd name="connsiteY0" fmla="*/ 165854 h 783028"/>
                <a:gd name="connsiteX1" fmla="*/ 165929 w 1850188"/>
                <a:gd name="connsiteY1" fmla="*/ 0 h 783028"/>
                <a:gd name="connsiteX2" fmla="*/ 1684334 w 1850188"/>
                <a:gd name="connsiteY2" fmla="*/ 0 h 783028"/>
                <a:gd name="connsiteX3" fmla="*/ 1850188 w 1850188"/>
                <a:gd name="connsiteY3" fmla="*/ 165854 h 783028"/>
                <a:gd name="connsiteX4" fmla="*/ 1850188 w 1850188"/>
                <a:gd name="connsiteY4" fmla="*/ 418564 h 783028"/>
                <a:gd name="connsiteX5" fmla="*/ 1684334 w 1850188"/>
                <a:gd name="connsiteY5" fmla="*/ 584418 h 783028"/>
                <a:gd name="connsiteX6" fmla="*/ 280426 w 1850188"/>
                <a:gd name="connsiteY6" fmla="*/ 584418 h 783028"/>
                <a:gd name="connsiteX7" fmla="*/ 212543 w 1850188"/>
                <a:gd name="connsiteY7" fmla="*/ 584418 h 783028"/>
                <a:gd name="connsiteX8" fmla="*/ 0 w 1850188"/>
                <a:gd name="connsiteY8" fmla="*/ 783029 h 783028"/>
                <a:gd name="connsiteX9" fmla="*/ 0 w 1850188"/>
                <a:gd name="connsiteY9" fmla="*/ 434423 h 783028"/>
                <a:gd name="connsiteX10" fmla="*/ 815 w 1850188"/>
                <a:gd name="connsiteY10" fmla="*/ 434423 h 783028"/>
                <a:gd name="connsiteX11" fmla="*/ 0 w 1850188"/>
                <a:gd name="connsiteY11" fmla="*/ 418638 h 783028"/>
                <a:gd name="connsiteX12" fmla="*/ 0 w 1850188"/>
                <a:gd name="connsiteY12" fmla="*/ 165854 h 78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0188" h="783028">
                  <a:moveTo>
                    <a:pt x="74" y="165854"/>
                  </a:moveTo>
                  <a:cubicBezTo>
                    <a:pt x="74" y="74257"/>
                    <a:pt x="74331" y="0"/>
                    <a:pt x="165929" y="0"/>
                  </a:cubicBezTo>
                  <a:lnTo>
                    <a:pt x="1684334" y="0"/>
                  </a:lnTo>
                  <a:cubicBezTo>
                    <a:pt x="1775931" y="0"/>
                    <a:pt x="1850188" y="74257"/>
                    <a:pt x="1850188" y="165854"/>
                  </a:cubicBezTo>
                  <a:lnTo>
                    <a:pt x="1850188" y="418564"/>
                  </a:lnTo>
                  <a:cubicBezTo>
                    <a:pt x="1850188" y="510162"/>
                    <a:pt x="1775931" y="584418"/>
                    <a:pt x="1684334" y="584418"/>
                  </a:cubicBezTo>
                  <a:lnTo>
                    <a:pt x="280426" y="584418"/>
                  </a:lnTo>
                  <a:lnTo>
                    <a:pt x="212543" y="584418"/>
                  </a:lnTo>
                  <a:cubicBezTo>
                    <a:pt x="99750" y="584418"/>
                    <a:pt x="7559" y="672088"/>
                    <a:pt x="0" y="783029"/>
                  </a:cubicBezTo>
                  <a:lnTo>
                    <a:pt x="0" y="434423"/>
                  </a:lnTo>
                  <a:lnTo>
                    <a:pt x="815" y="434423"/>
                  </a:lnTo>
                  <a:cubicBezTo>
                    <a:pt x="296" y="429235"/>
                    <a:pt x="0" y="423974"/>
                    <a:pt x="0" y="418638"/>
                  </a:cubicBezTo>
                  <a:lnTo>
                    <a:pt x="0" y="165854"/>
                  </a:lnTo>
                  <a:close/>
                </a:path>
              </a:pathLst>
            </a:custGeom>
            <a:solidFill>
              <a:schemeClr val="accent1"/>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298" name="Freeform: Shape 297">
              <a:extLst>
                <a:ext uri="{FF2B5EF4-FFF2-40B4-BE49-F238E27FC236}">
                  <a16:creationId xmlns:a16="http://schemas.microsoft.com/office/drawing/2014/main" id="{D3ECF75D-4223-F05A-FA66-D61078AE0CE4}"/>
                </a:ext>
              </a:extLst>
            </p:cNvPr>
            <p:cNvSpPr/>
            <p:nvPr/>
          </p:nvSpPr>
          <p:spPr>
            <a:xfrm>
              <a:off x="6052054" y="3418451"/>
              <a:ext cx="1925111" cy="937025"/>
            </a:xfrm>
            <a:custGeom>
              <a:avLst/>
              <a:gdLst>
                <a:gd name="connsiteX0" fmla="*/ 74 w 1925111"/>
                <a:gd name="connsiteY0" fmla="*/ 198462 h 937025"/>
                <a:gd name="connsiteX1" fmla="*/ 198610 w 1925111"/>
                <a:gd name="connsiteY1" fmla="*/ 0 h 937025"/>
                <a:gd name="connsiteX2" fmla="*/ 1726575 w 1925111"/>
                <a:gd name="connsiteY2" fmla="*/ 0 h 937025"/>
                <a:gd name="connsiteX3" fmla="*/ 1925112 w 1925111"/>
                <a:gd name="connsiteY3" fmla="*/ 198462 h 937025"/>
                <a:gd name="connsiteX4" fmla="*/ 1925112 w 1925111"/>
                <a:gd name="connsiteY4" fmla="*/ 500898 h 937025"/>
                <a:gd name="connsiteX5" fmla="*/ 1726575 w 1925111"/>
                <a:gd name="connsiteY5" fmla="*/ 699360 h 937025"/>
                <a:gd name="connsiteX6" fmla="*/ 335562 w 1925111"/>
                <a:gd name="connsiteY6" fmla="*/ 699360 h 937025"/>
                <a:gd name="connsiteX7" fmla="*/ 254340 w 1925111"/>
                <a:gd name="connsiteY7" fmla="*/ 699360 h 937025"/>
                <a:gd name="connsiteX8" fmla="*/ 0 w 1925111"/>
                <a:gd name="connsiteY8" fmla="*/ 937025 h 937025"/>
                <a:gd name="connsiteX9" fmla="*/ 0 w 1925111"/>
                <a:gd name="connsiteY9" fmla="*/ 519870 h 937025"/>
                <a:gd name="connsiteX10" fmla="*/ 963 w 1925111"/>
                <a:gd name="connsiteY10" fmla="*/ 519870 h 937025"/>
                <a:gd name="connsiteX11" fmla="*/ 0 w 1925111"/>
                <a:gd name="connsiteY11" fmla="*/ 500898 h 937025"/>
                <a:gd name="connsiteX12" fmla="*/ 0 w 1925111"/>
                <a:gd name="connsiteY12" fmla="*/ 198462 h 93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5111" h="937025">
                  <a:moveTo>
                    <a:pt x="74" y="198462"/>
                  </a:moveTo>
                  <a:cubicBezTo>
                    <a:pt x="74" y="88856"/>
                    <a:pt x="88930" y="0"/>
                    <a:pt x="198610" y="0"/>
                  </a:cubicBezTo>
                  <a:lnTo>
                    <a:pt x="1726575" y="0"/>
                  </a:lnTo>
                  <a:cubicBezTo>
                    <a:pt x="1836182" y="0"/>
                    <a:pt x="1925112" y="88856"/>
                    <a:pt x="1925112" y="198462"/>
                  </a:cubicBezTo>
                  <a:lnTo>
                    <a:pt x="1925112" y="500898"/>
                  </a:lnTo>
                  <a:cubicBezTo>
                    <a:pt x="1925112" y="610504"/>
                    <a:pt x="1836256" y="699360"/>
                    <a:pt x="1726575" y="699360"/>
                  </a:cubicBezTo>
                  <a:lnTo>
                    <a:pt x="335562" y="699360"/>
                  </a:lnTo>
                  <a:lnTo>
                    <a:pt x="254340" y="699360"/>
                  </a:lnTo>
                  <a:cubicBezTo>
                    <a:pt x="119314" y="699360"/>
                    <a:pt x="9115" y="804298"/>
                    <a:pt x="0" y="937025"/>
                  </a:cubicBezTo>
                  <a:lnTo>
                    <a:pt x="0" y="519870"/>
                  </a:lnTo>
                  <a:lnTo>
                    <a:pt x="963" y="519870"/>
                  </a:lnTo>
                  <a:cubicBezTo>
                    <a:pt x="370" y="513645"/>
                    <a:pt x="0" y="507346"/>
                    <a:pt x="0" y="500898"/>
                  </a:cubicBezTo>
                  <a:lnTo>
                    <a:pt x="0" y="198462"/>
                  </a:lnTo>
                  <a:close/>
                </a:path>
              </a:pathLst>
            </a:custGeom>
            <a:solidFill>
              <a:schemeClr val="tx2"/>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300" name="Freeform: Shape 299">
              <a:extLst>
                <a:ext uri="{FF2B5EF4-FFF2-40B4-BE49-F238E27FC236}">
                  <a16:creationId xmlns:a16="http://schemas.microsoft.com/office/drawing/2014/main" id="{41A08306-94B5-2A50-EAA6-096E2CCDDCE5}"/>
                </a:ext>
              </a:extLst>
            </p:cNvPr>
            <p:cNvSpPr/>
            <p:nvPr/>
          </p:nvSpPr>
          <p:spPr>
            <a:xfrm>
              <a:off x="6055018" y="4181544"/>
              <a:ext cx="2166408" cy="1000610"/>
            </a:xfrm>
            <a:custGeom>
              <a:avLst/>
              <a:gdLst>
                <a:gd name="connsiteX0" fmla="*/ 0 w 2166408"/>
                <a:gd name="connsiteY0" fmla="*/ 211950 h 1000610"/>
                <a:gd name="connsiteX1" fmla="*/ 211950 w 2166408"/>
                <a:gd name="connsiteY1" fmla="*/ 0 h 1000610"/>
                <a:gd name="connsiteX2" fmla="*/ 1954459 w 2166408"/>
                <a:gd name="connsiteY2" fmla="*/ 0 h 1000610"/>
                <a:gd name="connsiteX3" fmla="*/ 2166408 w 2166408"/>
                <a:gd name="connsiteY3" fmla="*/ 211950 h 1000610"/>
                <a:gd name="connsiteX4" fmla="*/ 2166408 w 2166408"/>
                <a:gd name="connsiteY4" fmla="*/ 534914 h 1000610"/>
                <a:gd name="connsiteX5" fmla="*/ 1954459 w 2166408"/>
                <a:gd name="connsiteY5" fmla="*/ 746864 h 1000610"/>
                <a:gd name="connsiteX6" fmla="*/ 1962759 w 2166408"/>
                <a:gd name="connsiteY6" fmla="*/ 746864 h 1000610"/>
                <a:gd name="connsiteX7" fmla="*/ 271533 w 2166408"/>
                <a:gd name="connsiteY7" fmla="*/ 746864 h 1000610"/>
                <a:gd name="connsiteX8" fmla="*/ 0 w 2166408"/>
                <a:gd name="connsiteY8" fmla="*/ 1000611 h 1000610"/>
                <a:gd name="connsiteX9" fmla="*/ 0 w 2166408"/>
                <a:gd name="connsiteY9" fmla="*/ 555145 h 1000610"/>
                <a:gd name="connsiteX10" fmla="*/ 1037 w 2166408"/>
                <a:gd name="connsiteY10" fmla="*/ 555145 h 1000610"/>
                <a:gd name="connsiteX11" fmla="*/ 0 w 2166408"/>
                <a:gd name="connsiteY11" fmla="*/ 534914 h 1000610"/>
                <a:gd name="connsiteX12" fmla="*/ 0 w 2166408"/>
                <a:gd name="connsiteY12" fmla="*/ 211950 h 100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6408" h="1000610">
                  <a:moveTo>
                    <a:pt x="0" y="211950"/>
                  </a:moveTo>
                  <a:cubicBezTo>
                    <a:pt x="0" y="94933"/>
                    <a:pt x="94859" y="0"/>
                    <a:pt x="211950" y="0"/>
                  </a:cubicBezTo>
                  <a:lnTo>
                    <a:pt x="1954459" y="0"/>
                  </a:lnTo>
                  <a:cubicBezTo>
                    <a:pt x="2071550" y="0"/>
                    <a:pt x="2166408" y="94859"/>
                    <a:pt x="2166408" y="211950"/>
                  </a:cubicBezTo>
                  <a:lnTo>
                    <a:pt x="2166408" y="534914"/>
                  </a:lnTo>
                  <a:cubicBezTo>
                    <a:pt x="2166408" y="651931"/>
                    <a:pt x="2071550" y="746864"/>
                    <a:pt x="1954459" y="746864"/>
                  </a:cubicBezTo>
                  <a:lnTo>
                    <a:pt x="1962759" y="746864"/>
                  </a:lnTo>
                  <a:lnTo>
                    <a:pt x="271533" y="746864"/>
                  </a:lnTo>
                  <a:cubicBezTo>
                    <a:pt x="127392" y="746864"/>
                    <a:pt x="9708" y="858916"/>
                    <a:pt x="0" y="1000611"/>
                  </a:cubicBezTo>
                  <a:lnTo>
                    <a:pt x="0" y="555145"/>
                  </a:lnTo>
                  <a:lnTo>
                    <a:pt x="1037" y="555145"/>
                  </a:lnTo>
                  <a:cubicBezTo>
                    <a:pt x="370" y="548476"/>
                    <a:pt x="0" y="541732"/>
                    <a:pt x="0" y="534914"/>
                  </a:cubicBezTo>
                  <a:lnTo>
                    <a:pt x="0" y="211950"/>
                  </a:lnTo>
                  <a:close/>
                </a:path>
              </a:pathLst>
            </a:custGeom>
            <a:solidFill>
              <a:schemeClr val="accent2"/>
            </a:solidFill>
            <a:ln w="740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pic>
          <p:nvPicPr>
            <p:cNvPr id="301" name="Graphic 300">
              <a:extLst>
                <a:ext uri="{FF2B5EF4-FFF2-40B4-BE49-F238E27FC236}">
                  <a16:creationId xmlns:a16="http://schemas.microsoft.com/office/drawing/2014/main" id="{A02C8726-5EBB-7CB4-8925-28CDAB05BDB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2930" y="5549213"/>
              <a:ext cx="673947" cy="871200"/>
            </a:xfrm>
            <a:prstGeom prst="rect">
              <a:avLst/>
            </a:prstGeom>
          </p:spPr>
        </p:pic>
      </p:grpSp>
      <p:sp>
        <p:nvSpPr>
          <p:cNvPr id="303" name="Left Bracket 302">
            <a:extLst>
              <a:ext uri="{FF2B5EF4-FFF2-40B4-BE49-F238E27FC236}">
                <a16:creationId xmlns:a16="http://schemas.microsoft.com/office/drawing/2014/main" id="{66E15B25-876D-C412-FFBD-9913530915D5}"/>
              </a:ext>
            </a:extLst>
          </p:cNvPr>
          <p:cNvSpPr>
            <a:spLocks/>
          </p:cNvSpPr>
          <p:nvPr/>
        </p:nvSpPr>
        <p:spPr>
          <a:xfrm>
            <a:off x="515938" y="1350258"/>
            <a:ext cx="344731" cy="4985003"/>
          </a:xfrm>
          <a:prstGeom prst="leftBracket">
            <a:avLst>
              <a:gd name="adj" fmla="val 0"/>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304" name="Left Bracket 303">
            <a:extLst>
              <a:ext uri="{FF2B5EF4-FFF2-40B4-BE49-F238E27FC236}">
                <a16:creationId xmlns:a16="http://schemas.microsoft.com/office/drawing/2014/main" id="{B8A5FBF5-29A0-5BE3-0DAA-80C9A756C67F}"/>
              </a:ext>
            </a:extLst>
          </p:cNvPr>
          <p:cNvSpPr/>
          <p:nvPr/>
        </p:nvSpPr>
        <p:spPr>
          <a:xfrm flipH="1">
            <a:off x="11278550" y="1278069"/>
            <a:ext cx="477520" cy="1774269"/>
          </a:xfrm>
          <a:prstGeom prst="leftBracket">
            <a:avLst>
              <a:gd name="adj" fmla="val 0"/>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
        <p:nvSpPr>
          <p:cNvPr id="307" name="TextBox 306">
            <a:extLst>
              <a:ext uri="{FF2B5EF4-FFF2-40B4-BE49-F238E27FC236}">
                <a16:creationId xmlns:a16="http://schemas.microsoft.com/office/drawing/2014/main" id="{D4C67357-C9BE-7F61-90EF-BA50661C2FC4}"/>
              </a:ext>
            </a:extLst>
          </p:cNvPr>
          <p:cNvSpPr txBox="1"/>
          <p:nvPr/>
        </p:nvSpPr>
        <p:spPr>
          <a:xfrm rot="16200000">
            <a:off x="-1292889" y="3648972"/>
            <a:ext cx="362003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8567">
                    <a:lumMod val="75000"/>
                  </a:srgbClr>
                </a:solidFill>
                <a:effectLst/>
                <a:uLnTx/>
                <a:uFillTx/>
                <a:latin typeface="Aptos" panose="020B0004020202020204" pitchFamily="34" charset="0"/>
                <a:ea typeface="+mn-ea"/>
                <a:cs typeface="Arial" panose="020B0604020202020204" pitchFamily="34" charset="0"/>
              </a:rPr>
              <a:t>AVA+ – Intelligent Engineering Platform </a:t>
            </a:r>
          </a:p>
        </p:txBody>
      </p:sp>
      <p:sp>
        <p:nvSpPr>
          <p:cNvPr id="309" name="Rectangle 29">
            <a:extLst>
              <a:ext uri="{FF2B5EF4-FFF2-40B4-BE49-F238E27FC236}">
                <a16:creationId xmlns:a16="http://schemas.microsoft.com/office/drawing/2014/main" id="{7C7AD29F-1CCC-6BD9-F009-65853DA49772}"/>
              </a:ext>
            </a:extLst>
          </p:cNvPr>
          <p:cNvSpPr>
            <a:spLocks/>
          </p:cNvSpPr>
          <p:nvPr/>
        </p:nvSpPr>
        <p:spPr bwMode="auto">
          <a:xfrm>
            <a:off x="704219" y="1439448"/>
            <a:ext cx="2973701" cy="2462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Platform Engineering</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endPar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endParaRPr>
          </a:p>
        </p:txBody>
      </p:sp>
      <p:sp>
        <p:nvSpPr>
          <p:cNvPr id="310" name="TextBox 309">
            <a:extLst>
              <a:ext uri="{FF2B5EF4-FFF2-40B4-BE49-F238E27FC236}">
                <a16:creationId xmlns:a16="http://schemas.microsoft.com/office/drawing/2014/main" id="{AEC287D8-515B-5E63-BCAE-619F92742B90}"/>
              </a:ext>
            </a:extLst>
          </p:cNvPr>
          <p:cNvSpPr txBox="1">
            <a:spLocks/>
          </p:cNvSpPr>
          <p:nvPr/>
        </p:nvSpPr>
        <p:spPr>
          <a:xfrm>
            <a:off x="626510" y="1690882"/>
            <a:ext cx="3267572"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prstClr val="black"/>
                </a:solidFill>
                <a:ea typeface="Helvetica Neue" panose="02000503000000020004" pitchFamily="2" charset="0"/>
                <a:cs typeface="Helvetica Neue" panose="02000503000000020004" pitchFamily="2" charset="0"/>
              </a:defRPr>
            </a:lvl1pPr>
          </a:lstStyle>
          <a:p>
            <a:pPr marL="0" marR="0" lvl="0" indent="0" algn="r"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Legacy applications transformed into modern software</a:t>
            </a:r>
          </a:p>
        </p:txBody>
      </p:sp>
      <p:sp>
        <p:nvSpPr>
          <p:cNvPr id="312" name="TextBox 49">
            <a:extLst>
              <a:ext uri="{FF2B5EF4-FFF2-40B4-BE49-F238E27FC236}">
                <a16:creationId xmlns:a16="http://schemas.microsoft.com/office/drawing/2014/main" id="{E138FE7C-19B1-0689-6AC2-1137DE0B9AA4}"/>
              </a:ext>
            </a:extLst>
          </p:cNvPr>
          <p:cNvSpPr txBox="1">
            <a:spLocks noChangeArrowheads="1"/>
          </p:cNvSpPr>
          <p:nvPr/>
        </p:nvSpPr>
        <p:spPr bwMode="auto">
          <a:xfrm>
            <a:off x="850941" y="3438695"/>
            <a:ext cx="2826979" cy="246221"/>
          </a:xfrm>
          <a:prstGeom prst="rect">
            <a:avLst/>
          </a:prstGeom>
          <a:noFill/>
          <a:ln>
            <a:noFill/>
          </a:ln>
          <a:effectLst/>
        </p:spPr>
        <p:txBody>
          <a:bodyPr wrap="square" lIns="0" tIns="0" rIns="0" bIns="0" anchor="ctr">
            <a:spAutoFit/>
          </a:bodyPr>
          <a:lstStyle>
            <a:defPPr marR="0" lvl="0" algn="l" rtl="0">
              <a:lnSpc>
                <a:spcPct val="100000"/>
              </a:lnSpc>
              <a:spcBef>
                <a:spcPts val="0"/>
              </a:spcBef>
              <a:spcAft>
                <a:spcPts val="0"/>
              </a:spcAft>
            </a:defPPr>
            <a:lvl1pPr algn="r" eaLnBrk="0" fontAlgn="base" hangingPunct="0">
              <a:spcBef>
                <a:spcPct val="0"/>
              </a:spcBef>
              <a:spcAft>
                <a:spcPct val="0"/>
              </a:spcAft>
              <a:buClrTx/>
              <a:defRPr sz="1100" b="1">
                <a:solidFill>
                  <a:schemeClr val="accent2">
                    <a:lumMod val="60000"/>
                    <a:lumOff val="40000"/>
                  </a:schemeClr>
                </a:solidFill>
                <a:latin typeface="Arial" pitchFamily="24" charset="0"/>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GCC</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p>
        </p:txBody>
      </p:sp>
      <p:sp>
        <p:nvSpPr>
          <p:cNvPr id="313" name="TextBox 312">
            <a:extLst>
              <a:ext uri="{FF2B5EF4-FFF2-40B4-BE49-F238E27FC236}">
                <a16:creationId xmlns:a16="http://schemas.microsoft.com/office/drawing/2014/main" id="{ECF3E1B2-B18D-E70F-9E54-A46CB941A022}"/>
              </a:ext>
            </a:extLst>
          </p:cNvPr>
          <p:cNvSpPr txBox="1">
            <a:spLocks/>
          </p:cNvSpPr>
          <p:nvPr/>
        </p:nvSpPr>
        <p:spPr>
          <a:xfrm>
            <a:off x="708859" y="3696308"/>
            <a:ext cx="3089354"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r"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srgbClr>
                </a:solidFill>
                <a:effectLst/>
                <a:uLnTx/>
                <a:uFillTx/>
                <a:latin typeface="Verdana" panose="020B0604030504040204"/>
              </a:rPr>
              <a:t>AI-native GCCs powering global digital transformation</a:t>
            </a:r>
            <a:r>
              <a:rPr kumimoji="0" lang="en-US" sz="800" b="0" i="0" u="none" strike="noStrike" kern="1200" cap="none" spc="0" normalizeH="0" baseline="0" noProof="0">
                <a:ln>
                  <a:noFill/>
                </a:ln>
                <a:solidFill>
                  <a:srgbClr val="000000">
                    <a:lumMod val="75000"/>
                  </a:srgbClr>
                </a:solidFill>
                <a:effectLst/>
                <a:uLnTx/>
                <a:uFillTx/>
                <a:latin typeface="Verdana" panose="020B0604030504040204"/>
              </a:rPr>
              <a:t>.</a:t>
            </a:r>
            <a:endPar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15" name="TextBox 52">
            <a:extLst>
              <a:ext uri="{FF2B5EF4-FFF2-40B4-BE49-F238E27FC236}">
                <a16:creationId xmlns:a16="http://schemas.microsoft.com/office/drawing/2014/main" id="{E93CA9A3-6E67-4300-E53B-71D53CAE0F42}"/>
              </a:ext>
            </a:extLst>
          </p:cNvPr>
          <p:cNvSpPr txBox="1">
            <a:spLocks noChangeArrowheads="1"/>
          </p:cNvSpPr>
          <p:nvPr/>
        </p:nvSpPr>
        <p:spPr bwMode="auto">
          <a:xfrm>
            <a:off x="850941" y="4342220"/>
            <a:ext cx="2826979" cy="246221"/>
          </a:xfrm>
          <a:prstGeom prst="rect">
            <a:avLst/>
          </a:prstGeom>
          <a:noFill/>
          <a:ln>
            <a:noFill/>
          </a:ln>
          <a:effectLst/>
        </p:spPr>
        <p:txBody>
          <a:bodyPr wrap="square" lIns="0" tIns="0" rIns="0" bIns="0" anchor="ctr">
            <a:spAutoFit/>
          </a:bodyPr>
          <a:lstStyle>
            <a:defPPr>
              <a:defRPr lang="en-US"/>
            </a:defPPr>
            <a:lvl1pPr algn="r" eaLnBrk="0" fontAlgn="base" hangingPunct="0">
              <a:spcBef>
                <a:spcPct val="0"/>
              </a:spcBef>
              <a:spcAft>
                <a:spcPct val="0"/>
              </a:spcAft>
              <a:buClrTx/>
              <a:defRPr sz="1400" b="1">
                <a:solidFill>
                  <a:schemeClr val="tx2"/>
                </a:solidFill>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Quality</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p>
        </p:txBody>
      </p:sp>
      <p:sp>
        <p:nvSpPr>
          <p:cNvPr id="316" name="TextBox 315">
            <a:extLst>
              <a:ext uri="{FF2B5EF4-FFF2-40B4-BE49-F238E27FC236}">
                <a16:creationId xmlns:a16="http://schemas.microsoft.com/office/drawing/2014/main" id="{BCF89589-1C72-3298-48F5-245D3CD56C17}"/>
              </a:ext>
            </a:extLst>
          </p:cNvPr>
          <p:cNvSpPr txBox="1">
            <a:spLocks/>
          </p:cNvSpPr>
          <p:nvPr/>
        </p:nvSpPr>
        <p:spPr>
          <a:xfrm>
            <a:off x="698349" y="4612164"/>
            <a:ext cx="3089354"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r" defTabSz="400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Reliable systems for business impact with high productivity </a:t>
            </a:r>
          </a:p>
        </p:txBody>
      </p:sp>
      <p:sp>
        <p:nvSpPr>
          <p:cNvPr id="318" name="TextBox 52">
            <a:extLst>
              <a:ext uri="{FF2B5EF4-FFF2-40B4-BE49-F238E27FC236}">
                <a16:creationId xmlns:a16="http://schemas.microsoft.com/office/drawing/2014/main" id="{08A1539B-8A9C-FF28-ABF2-E922EA47F63C}"/>
              </a:ext>
            </a:extLst>
          </p:cNvPr>
          <p:cNvSpPr txBox="1">
            <a:spLocks noChangeArrowheads="1"/>
          </p:cNvSpPr>
          <p:nvPr/>
        </p:nvSpPr>
        <p:spPr bwMode="auto">
          <a:xfrm>
            <a:off x="850941" y="5418986"/>
            <a:ext cx="2826979" cy="246221"/>
          </a:xfrm>
          <a:prstGeom prst="rect">
            <a:avLst/>
          </a:prstGeom>
          <a:noFill/>
          <a:ln>
            <a:noFill/>
          </a:ln>
          <a:effectLst/>
        </p:spPr>
        <p:txBody>
          <a:bodyPr wrap="square" lIns="0" tIns="0" rIns="0" bIns="0" anchor="ctr">
            <a:spAutoFit/>
          </a:bodyPr>
          <a:lstStyle>
            <a:defPPr>
              <a:defRPr lang="en-US"/>
            </a:defPPr>
            <a:lvl1pPr algn="r" eaLnBrk="0" fontAlgn="base" hangingPunct="0">
              <a:spcBef>
                <a:spcPct val="0"/>
              </a:spcBef>
              <a:spcAft>
                <a:spcPct val="0"/>
              </a:spcAft>
              <a:buClrTx/>
              <a:defRPr sz="1400" b="1">
                <a:solidFill>
                  <a:schemeClr val="tx2"/>
                </a:solidFill>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Data</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p>
        </p:txBody>
      </p:sp>
      <p:sp>
        <p:nvSpPr>
          <p:cNvPr id="319" name="TextBox 318">
            <a:extLst>
              <a:ext uri="{FF2B5EF4-FFF2-40B4-BE49-F238E27FC236}">
                <a16:creationId xmlns:a16="http://schemas.microsoft.com/office/drawing/2014/main" id="{8BB1B0EA-542F-0B6B-6ECA-170C24095F64}"/>
              </a:ext>
            </a:extLst>
          </p:cNvPr>
          <p:cNvSpPr txBox="1">
            <a:spLocks/>
          </p:cNvSpPr>
          <p:nvPr/>
        </p:nvSpPr>
        <p:spPr>
          <a:xfrm>
            <a:off x="729879" y="5688930"/>
            <a:ext cx="3089354" cy="646331"/>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r"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Modern data foundations with embedded intelligence to maximize value and ROI</a:t>
            </a:r>
          </a:p>
        </p:txBody>
      </p:sp>
      <p:pic>
        <p:nvPicPr>
          <p:cNvPr id="323" name="TinyPPT_8.png" descr="TinyPPT_8.png">
            <a:extLst>
              <a:ext uri="{FF2B5EF4-FFF2-40B4-BE49-F238E27FC236}">
                <a16:creationId xmlns:a16="http://schemas.microsoft.com/office/drawing/2014/main" id="{35B266B3-6529-AC6D-65EB-DC4D10FC5377}"/>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704219" y="3322778"/>
            <a:ext cx="3231668" cy="94617"/>
          </a:xfrm>
          <a:prstGeom prst="rect">
            <a:avLst/>
          </a:prstGeom>
          <a:ln w="12700">
            <a:miter lim="400000"/>
          </a:ln>
        </p:spPr>
      </p:pic>
      <p:pic>
        <p:nvPicPr>
          <p:cNvPr id="324" name="TinyPPT_8.png" descr="TinyPPT_8.png">
            <a:extLst>
              <a:ext uri="{FF2B5EF4-FFF2-40B4-BE49-F238E27FC236}">
                <a16:creationId xmlns:a16="http://schemas.microsoft.com/office/drawing/2014/main" id="{D5E87905-6323-6B14-715C-FD1FC44EA06C}"/>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714886" y="4171387"/>
            <a:ext cx="3231668" cy="94617"/>
          </a:xfrm>
          <a:prstGeom prst="rect">
            <a:avLst/>
          </a:prstGeom>
          <a:ln w="12700">
            <a:miter lim="400000"/>
          </a:ln>
        </p:spPr>
      </p:pic>
      <p:pic>
        <p:nvPicPr>
          <p:cNvPr id="325" name="TinyPPT_8.png" descr="TinyPPT_8.png">
            <a:extLst>
              <a:ext uri="{FF2B5EF4-FFF2-40B4-BE49-F238E27FC236}">
                <a16:creationId xmlns:a16="http://schemas.microsoft.com/office/drawing/2014/main" id="{8E44EE46-EE6D-365F-ADBE-EE39884DC38D}"/>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704219" y="5276622"/>
            <a:ext cx="3231668" cy="94617"/>
          </a:xfrm>
          <a:prstGeom prst="rect">
            <a:avLst/>
          </a:prstGeom>
          <a:ln w="12700">
            <a:miter lim="400000"/>
          </a:ln>
        </p:spPr>
      </p:pic>
      <p:sp>
        <p:nvSpPr>
          <p:cNvPr id="326" name="TextBox 325">
            <a:extLst>
              <a:ext uri="{FF2B5EF4-FFF2-40B4-BE49-F238E27FC236}">
                <a16:creationId xmlns:a16="http://schemas.microsoft.com/office/drawing/2014/main" id="{D371D274-FBD2-E729-9092-5FB252803210}"/>
              </a:ext>
            </a:extLst>
          </p:cNvPr>
          <p:cNvSpPr txBox="1"/>
          <p:nvPr/>
        </p:nvSpPr>
        <p:spPr>
          <a:xfrm rot="5400000">
            <a:off x="11029968" y="2119805"/>
            <a:ext cx="1314742" cy="523220"/>
          </a:xfrm>
          <a:prstGeom prst="rect">
            <a:avLst/>
          </a:prstGeom>
          <a:solidFill>
            <a:schemeClr val="bg1"/>
          </a:solidFill>
        </p:spPr>
        <p:txBody>
          <a:bodyPr wrap="square" rtlCol="0">
            <a:spAutoFit/>
          </a:bodyPr>
          <a:lstStyle>
            <a:defPPr>
              <a:defRPr lang="en-US"/>
            </a:def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8567">
                    <a:lumMod val="75000"/>
                  </a:srgbClr>
                </a:solidFill>
                <a:effectLst/>
                <a:uLnTx/>
                <a:uFillTx/>
                <a:latin typeface="Aptos" panose="020B0004020202020204" pitchFamily="34" charset="0"/>
                <a:ea typeface="+mn-ea"/>
                <a:cs typeface="Arial" panose="020B0604020202020204" pitchFamily="34" charset="0"/>
              </a:rPr>
              <a:t>METAL –Talent Platform</a:t>
            </a:r>
          </a:p>
        </p:txBody>
      </p:sp>
      <p:sp>
        <p:nvSpPr>
          <p:cNvPr id="332" name="TextBox 331">
            <a:extLst>
              <a:ext uri="{FF2B5EF4-FFF2-40B4-BE49-F238E27FC236}">
                <a16:creationId xmlns:a16="http://schemas.microsoft.com/office/drawing/2014/main" id="{DAC578E2-E65C-3AAA-FB19-F32AE0EDE145}"/>
              </a:ext>
            </a:extLst>
          </p:cNvPr>
          <p:cNvSpPr txBox="1">
            <a:spLocks/>
          </p:cNvSpPr>
          <p:nvPr/>
        </p:nvSpPr>
        <p:spPr>
          <a:xfrm>
            <a:off x="8583528" y="1937337"/>
            <a:ext cx="2894412" cy="861774"/>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l"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Our AI powered intelligent talent cloud platform gets the right team deployed at digital velocity</a:t>
            </a:r>
          </a:p>
        </p:txBody>
      </p:sp>
      <p:sp>
        <p:nvSpPr>
          <p:cNvPr id="4" name="TextBox 52">
            <a:extLst>
              <a:ext uri="{FF2B5EF4-FFF2-40B4-BE49-F238E27FC236}">
                <a16:creationId xmlns:a16="http://schemas.microsoft.com/office/drawing/2014/main" id="{A34781B3-4152-AE41-1EE7-953BBA7653CB}"/>
              </a:ext>
            </a:extLst>
          </p:cNvPr>
          <p:cNvSpPr txBox="1">
            <a:spLocks noChangeArrowheads="1"/>
          </p:cNvSpPr>
          <p:nvPr/>
        </p:nvSpPr>
        <p:spPr bwMode="auto">
          <a:xfrm>
            <a:off x="8583528" y="3493123"/>
            <a:ext cx="3428880" cy="246221"/>
          </a:xfrm>
          <a:prstGeom prst="rect">
            <a:avLst/>
          </a:prstGeom>
          <a:noFill/>
          <a:ln>
            <a:noFill/>
          </a:ln>
          <a:effectLst/>
        </p:spPr>
        <p:txBody>
          <a:bodyPr wrap="square" lIns="0" tIns="0" rIns="0" bIns="0" anchor="ctr">
            <a:spAutoFit/>
          </a:bodyPr>
          <a:lstStyle>
            <a:defPPr>
              <a:defRPr lang="en-US"/>
            </a:defPPr>
            <a:lvl1pPr algn="r" eaLnBrk="0" fontAlgn="base" hangingPunct="0">
              <a:spcBef>
                <a:spcPct val="0"/>
              </a:spcBef>
              <a:spcAft>
                <a:spcPct val="0"/>
              </a:spcAft>
              <a:buClrTx/>
              <a:defRPr sz="1400" b="1">
                <a:solidFill>
                  <a:schemeClr val="tx2"/>
                </a:solidFill>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rPr>
              <a:t>Human Capital Transformation</a:t>
            </a:r>
          </a:p>
        </p:txBody>
      </p:sp>
      <p:sp>
        <p:nvSpPr>
          <p:cNvPr id="5" name="TextBox 4">
            <a:extLst>
              <a:ext uri="{FF2B5EF4-FFF2-40B4-BE49-F238E27FC236}">
                <a16:creationId xmlns:a16="http://schemas.microsoft.com/office/drawing/2014/main" id="{5549647A-6AEB-9441-C7ED-2262A310A7F5}"/>
              </a:ext>
            </a:extLst>
          </p:cNvPr>
          <p:cNvSpPr txBox="1">
            <a:spLocks/>
          </p:cNvSpPr>
          <p:nvPr/>
        </p:nvSpPr>
        <p:spPr>
          <a:xfrm>
            <a:off x="8583526" y="4884516"/>
            <a:ext cx="3608473" cy="646331"/>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l"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Access a digital-ready workforce through our customizable STEM program</a:t>
            </a:r>
          </a:p>
        </p:txBody>
      </p:sp>
      <p:sp>
        <p:nvSpPr>
          <p:cNvPr id="8" name="Rectangle 29">
            <a:extLst>
              <a:ext uri="{FF2B5EF4-FFF2-40B4-BE49-F238E27FC236}">
                <a16:creationId xmlns:a16="http://schemas.microsoft.com/office/drawing/2014/main" id="{F9627642-83D0-5765-29AD-70969CC257CC}"/>
              </a:ext>
            </a:extLst>
          </p:cNvPr>
          <p:cNvSpPr>
            <a:spLocks/>
          </p:cNvSpPr>
          <p:nvPr/>
        </p:nvSpPr>
        <p:spPr bwMode="auto">
          <a:xfrm>
            <a:off x="8583527" y="4649889"/>
            <a:ext cx="3260623" cy="2154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8567"/>
                </a:solidFill>
                <a:effectLst/>
                <a:uLnTx/>
                <a:uFillTx/>
                <a:latin typeface="PP Neue Machina Plain Italic" pitchFamily="50" charset="0"/>
                <a:ea typeface="ヒラギノ角ゴ Pro W3" pitchFamily="24" charset="-128"/>
                <a:cs typeface="Arial" panose="020B0604020202020204" pitchFamily="34" charset="0"/>
              </a:rPr>
              <a:t>JUMP</a:t>
            </a:r>
          </a:p>
        </p:txBody>
      </p:sp>
      <p:sp>
        <p:nvSpPr>
          <p:cNvPr id="7" name="TextBox 6">
            <a:extLst>
              <a:ext uri="{FF2B5EF4-FFF2-40B4-BE49-F238E27FC236}">
                <a16:creationId xmlns:a16="http://schemas.microsoft.com/office/drawing/2014/main" id="{081CE5DA-0E81-3315-C6E9-D4FBB6D6F434}"/>
              </a:ext>
            </a:extLst>
          </p:cNvPr>
          <p:cNvSpPr txBox="1">
            <a:spLocks/>
          </p:cNvSpPr>
          <p:nvPr/>
        </p:nvSpPr>
        <p:spPr>
          <a:xfrm>
            <a:off x="8583527" y="4110998"/>
            <a:ext cx="3365422"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lang="en-US"/>
            </a:defPPr>
            <a:lvl1pPr algn="r" defTabSz="533387">
              <a:defRPr sz="1200">
                <a:ea typeface="Helvetica Neue" panose="02000503000000020004" pitchFamily="2" charset="0"/>
                <a:cs typeface="Helvetica Neue" panose="02000503000000020004" pitchFamily="2" charset="0"/>
              </a:defRPr>
            </a:lvl1pPr>
          </a:lstStyle>
          <a:p>
            <a:pPr marL="0" marR="0" lvl="0" indent="0" algn="l"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CIO-aligned management of change advisory for digital innovation</a:t>
            </a:r>
          </a:p>
        </p:txBody>
      </p:sp>
      <p:sp>
        <p:nvSpPr>
          <p:cNvPr id="9" name="Rectangle 29">
            <a:extLst>
              <a:ext uri="{FF2B5EF4-FFF2-40B4-BE49-F238E27FC236}">
                <a16:creationId xmlns:a16="http://schemas.microsoft.com/office/drawing/2014/main" id="{019A91FC-8506-C246-5764-C01DF3FB3D80}"/>
              </a:ext>
            </a:extLst>
          </p:cNvPr>
          <p:cNvSpPr>
            <a:spLocks/>
          </p:cNvSpPr>
          <p:nvPr/>
        </p:nvSpPr>
        <p:spPr bwMode="auto">
          <a:xfrm>
            <a:off x="8583528" y="3887801"/>
            <a:ext cx="2876374" cy="2154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8567"/>
                </a:solidFill>
                <a:effectLst/>
                <a:uLnTx/>
                <a:uFillTx/>
                <a:latin typeface="PP Neue Machina Plain Italic" pitchFamily="50" charset="0"/>
                <a:ea typeface="ヒラギノ角ゴ Pro W3" pitchFamily="24" charset="-128"/>
                <a:cs typeface="Arial" panose="020B0604020202020204" pitchFamily="34" charset="0"/>
              </a:rPr>
              <a:t>RECODE</a:t>
            </a:r>
          </a:p>
        </p:txBody>
      </p:sp>
      <p:sp>
        <p:nvSpPr>
          <p:cNvPr id="6" name="TextBox 5">
            <a:extLst>
              <a:ext uri="{FF2B5EF4-FFF2-40B4-BE49-F238E27FC236}">
                <a16:creationId xmlns:a16="http://schemas.microsoft.com/office/drawing/2014/main" id="{B8502343-6DCD-5929-C1CB-51800B925CAE}"/>
              </a:ext>
            </a:extLst>
          </p:cNvPr>
          <p:cNvSpPr txBox="1">
            <a:spLocks/>
          </p:cNvSpPr>
          <p:nvPr/>
        </p:nvSpPr>
        <p:spPr>
          <a:xfrm>
            <a:off x="8583528" y="5809829"/>
            <a:ext cx="3491604" cy="646331"/>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schemeClr val="tx1">
                    <a:lumMod val="75000"/>
                  </a:schemeClr>
                </a:solidFill>
                <a:ea typeface="Helvetica Neue" panose="02000503000000020004" pitchFamily="2" charset="0"/>
                <a:cs typeface="Helvetica Neue" panose="02000503000000020004" pitchFamily="2" charset="0"/>
              </a:defRPr>
            </a:lvl1pPr>
          </a:lstStyle>
          <a:p>
            <a:pPr marL="0" marR="0" lvl="0" indent="0" algn="l"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Customizable programs from 45,000+ leading digital practitioner coaches to reskill digital teams</a:t>
            </a:r>
          </a:p>
        </p:txBody>
      </p:sp>
      <p:sp>
        <p:nvSpPr>
          <p:cNvPr id="10" name="Rectangle 29">
            <a:extLst>
              <a:ext uri="{FF2B5EF4-FFF2-40B4-BE49-F238E27FC236}">
                <a16:creationId xmlns:a16="http://schemas.microsoft.com/office/drawing/2014/main" id="{0CA648F7-C965-6953-C21C-3E7ECD9AC0E3}"/>
              </a:ext>
            </a:extLst>
          </p:cNvPr>
          <p:cNvSpPr>
            <a:spLocks/>
          </p:cNvSpPr>
          <p:nvPr/>
        </p:nvSpPr>
        <p:spPr bwMode="auto">
          <a:xfrm>
            <a:off x="8583528" y="5575201"/>
            <a:ext cx="3260622" cy="2154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8567"/>
                </a:solidFill>
                <a:effectLst/>
                <a:uLnTx/>
                <a:uFillTx/>
                <a:latin typeface="PP Neue Machina Plain Italic" pitchFamily="50" charset="0"/>
                <a:ea typeface="ヒラギノ角ゴ Pro W3" pitchFamily="24" charset="-128"/>
                <a:cs typeface="Arial" panose="020B0604020202020204" pitchFamily="34" charset="0"/>
              </a:rPr>
              <a:t>REWIRE</a:t>
            </a:r>
          </a:p>
        </p:txBody>
      </p:sp>
      <p:sp>
        <p:nvSpPr>
          <p:cNvPr id="14" name="TextBox 52">
            <a:extLst>
              <a:ext uri="{FF2B5EF4-FFF2-40B4-BE49-F238E27FC236}">
                <a16:creationId xmlns:a16="http://schemas.microsoft.com/office/drawing/2014/main" id="{CA5C14B8-9FD6-EBFA-D2E2-C1FBA68F0634}"/>
              </a:ext>
            </a:extLst>
          </p:cNvPr>
          <p:cNvSpPr txBox="1">
            <a:spLocks noChangeArrowheads="1"/>
          </p:cNvSpPr>
          <p:nvPr/>
        </p:nvSpPr>
        <p:spPr bwMode="auto">
          <a:xfrm>
            <a:off x="8583528" y="1529767"/>
            <a:ext cx="3142787" cy="246221"/>
          </a:xfrm>
          <a:prstGeom prst="rect">
            <a:avLst/>
          </a:prstGeom>
          <a:noFill/>
          <a:ln>
            <a:noFill/>
          </a:ln>
          <a:effectLst/>
        </p:spPr>
        <p:txBody>
          <a:bodyPr wrap="square" lIns="0" tIns="0" rIns="0" bIns="0" anchor="ctr">
            <a:spAutoFit/>
          </a:bodyPr>
          <a:lstStyle>
            <a:defPPr>
              <a:defRPr lang="en-US"/>
            </a:defPPr>
            <a:lvl1pPr algn="r" eaLnBrk="0" fontAlgn="base" hangingPunct="0">
              <a:spcBef>
                <a:spcPct val="0"/>
              </a:spcBef>
              <a:spcAft>
                <a:spcPct val="0"/>
              </a:spcAft>
              <a:buClrTx/>
              <a:defRPr sz="1400" b="1">
                <a:solidFill>
                  <a:schemeClr val="tx2"/>
                </a:solidFill>
                <a:ea typeface="ヒラギノ角ゴ Pro W3" pitchFamily="24" charset="-128"/>
                <a:cs typeface="ヒラギノ角ゴ Pro W3" pitchFamily="24" charset="-128"/>
              </a:defRPr>
            </a:lvl1pPr>
            <a:lvl2pPr marL="742950" indent="-285750">
              <a:defRPr sz="800" b="1">
                <a:latin typeface="Gill Sans" pitchFamily="34" charset="0"/>
                <a:ea typeface="MS PGothic" panose="020B0600070205080204" pitchFamily="34" charset="-128"/>
              </a:defRPr>
            </a:lvl2pPr>
            <a:lvl3pPr marL="1143000" indent="-228600">
              <a:defRPr sz="800" b="1">
                <a:latin typeface="Gill Sans" pitchFamily="34" charset="0"/>
                <a:ea typeface="MS PGothic" panose="020B0600070205080204" pitchFamily="34" charset="-128"/>
              </a:defRPr>
            </a:lvl3pPr>
            <a:lvl4pPr marL="1600200" indent="-228600">
              <a:defRPr sz="800" b="1">
                <a:latin typeface="Gill Sans" pitchFamily="34" charset="0"/>
                <a:ea typeface="MS PGothic" panose="020B0600070205080204" pitchFamily="34" charset="-128"/>
              </a:defRPr>
            </a:lvl4pPr>
            <a:lvl5pPr marL="2057400" indent="-228600">
              <a:defRPr sz="800" b="1">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latin typeface="Gill Sans"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rPr>
              <a:t>Digital Talent Orchestration</a:t>
            </a:r>
          </a:p>
        </p:txBody>
      </p:sp>
      <p:sp>
        <p:nvSpPr>
          <p:cNvPr id="17" name="TextBox 19">
            <a:extLst>
              <a:ext uri="{FF2B5EF4-FFF2-40B4-BE49-F238E27FC236}">
                <a16:creationId xmlns:a16="http://schemas.microsoft.com/office/drawing/2014/main" id="{B33892D1-6C6A-8A21-3EBF-31B7CDA1FE3C}"/>
              </a:ext>
            </a:extLst>
          </p:cNvPr>
          <p:cNvSpPr txBox="1">
            <a:spLocks noChangeArrowheads="1"/>
          </p:cNvSpPr>
          <p:nvPr/>
        </p:nvSpPr>
        <p:spPr bwMode="auto">
          <a:xfrm>
            <a:off x="6116739" y="1589530"/>
            <a:ext cx="586443" cy="195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marR="0" lvl="0" indent="0" algn="ctr" eaLnBrk="1" fontAlgn="auto" latinLnBrk="0" hangingPunct="1">
              <a:lnSpc>
                <a:spcPct val="90000"/>
              </a:lnSpc>
              <a:spcBef>
                <a:spcPts val="0"/>
              </a:spcBef>
              <a:spcAft>
                <a:spcPts val="0"/>
              </a:spcAft>
              <a:buClrTx/>
              <a:buSzTx/>
              <a:buFontTx/>
              <a:buNone/>
              <a:tabLst/>
              <a:defRPr kumimoji="0" sz="1100" b="1" i="0" u="none" strike="noStrike" cap="none" spc="0" normalizeH="0" baseline="0">
                <a:ln>
                  <a:noFill/>
                </a:ln>
                <a:solidFill>
                  <a:schemeClr val="accent3"/>
                </a:solidFill>
                <a:effectLst/>
                <a:uLnTx/>
                <a:uFillTx/>
                <a:ea typeface="ヒラギノ角ゴ Pro W3" charset="0"/>
                <a:cs typeface="Arial" pitchFamily="34" charset="0"/>
              </a:defRPr>
            </a:lvl1pPr>
            <a:lvl2pPr marL="742950" indent="-285750">
              <a:defRPr sz="2400">
                <a:latin typeface="Arial" charset="0"/>
                <a:ea typeface="ヒラギノ角ゴ Pro W3" charset="0"/>
                <a:cs typeface="ヒラギノ角ゴ Pro W3" charset="0"/>
              </a:defRPr>
            </a:lvl2pPr>
            <a:lvl3pPr marL="1143000" indent="-228600">
              <a:defRPr sz="2400">
                <a:latin typeface="Arial" charset="0"/>
                <a:ea typeface="ヒラギノ角ゴ Pro W3" charset="0"/>
                <a:cs typeface="ヒラギノ角ゴ Pro W3" charset="0"/>
              </a:defRPr>
            </a:lvl3pPr>
            <a:lvl4pPr marL="1600200" indent="-228600">
              <a:defRPr sz="2400">
                <a:latin typeface="Arial" charset="0"/>
                <a:ea typeface="ヒラギノ角ゴ Pro W3" charset="0"/>
                <a:cs typeface="ヒラギノ角ゴ Pro W3" charset="0"/>
              </a:defRPr>
            </a:lvl4pPr>
            <a:lvl5pPr marL="2057400" indent="-228600">
              <a:defRPr sz="2400">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latin typeface="Arial" charset="0"/>
                <a:ea typeface="ヒラギノ角ゴ Pro W3" charset="0"/>
                <a:cs typeface="ヒラギノ角ゴ Pro W3" charset="0"/>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ヒラギノ角ゴ Pro W3" pitchFamily="24" charset="-128"/>
                <a:cs typeface="Arial" pitchFamily="34" charset="0"/>
              </a:rPr>
              <a:t>TALENT</a:t>
            </a:r>
          </a:p>
        </p:txBody>
      </p:sp>
      <p:sp>
        <p:nvSpPr>
          <p:cNvPr id="18" name="TextBox 19">
            <a:extLst>
              <a:ext uri="{FF2B5EF4-FFF2-40B4-BE49-F238E27FC236}">
                <a16:creationId xmlns:a16="http://schemas.microsoft.com/office/drawing/2014/main" id="{01C6DE05-408F-C2E2-D022-96A103C05571}"/>
              </a:ext>
            </a:extLst>
          </p:cNvPr>
          <p:cNvSpPr txBox="1">
            <a:spLocks noChangeArrowheads="1"/>
          </p:cNvSpPr>
          <p:nvPr/>
        </p:nvSpPr>
        <p:spPr bwMode="auto">
          <a:xfrm>
            <a:off x="4795040" y="1998287"/>
            <a:ext cx="1129027" cy="195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marR="0" lvl="0" indent="0" algn="ctr" eaLnBrk="1" fontAlgn="auto" latinLnBrk="0" hangingPunct="1">
              <a:lnSpc>
                <a:spcPct val="90000"/>
              </a:lnSpc>
              <a:spcBef>
                <a:spcPts val="0"/>
              </a:spcBef>
              <a:spcAft>
                <a:spcPts val="0"/>
              </a:spcAft>
              <a:buClrTx/>
              <a:buSzTx/>
              <a:buFontTx/>
              <a:buNone/>
              <a:tabLst/>
              <a:defRPr kumimoji="0" sz="1100" b="1" i="0" u="none" strike="noStrike" cap="none" spc="0" normalizeH="0" baseline="0">
                <a:ln>
                  <a:noFill/>
                </a:ln>
                <a:solidFill>
                  <a:schemeClr val="accent3"/>
                </a:solidFill>
                <a:effectLst/>
                <a:uLnTx/>
                <a:uFillTx/>
                <a:ea typeface="ヒラギノ角ゴ Pro W3" charset="0"/>
                <a:cs typeface="Arial" pitchFamily="34" charset="0"/>
              </a:defRPr>
            </a:lvl1pPr>
            <a:lvl2pPr marL="742950" indent="-285750">
              <a:defRPr sz="2400">
                <a:latin typeface="Arial" charset="0"/>
                <a:ea typeface="ヒラギノ角ゴ Pro W3" charset="0"/>
                <a:cs typeface="ヒラギノ角ゴ Pro W3" charset="0"/>
              </a:defRPr>
            </a:lvl2pPr>
            <a:lvl3pPr marL="1143000" indent="-228600">
              <a:defRPr sz="2400">
                <a:latin typeface="Arial" charset="0"/>
                <a:ea typeface="ヒラギノ角ゴ Pro W3" charset="0"/>
                <a:cs typeface="ヒラギノ角ゴ Pro W3" charset="0"/>
              </a:defRPr>
            </a:lvl3pPr>
            <a:lvl4pPr marL="1600200" indent="-228600">
              <a:defRPr sz="2400">
                <a:latin typeface="Arial" charset="0"/>
                <a:ea typeface="ヒラギノ角ゴ Pro W3" charset="0"/>
                <a:cs typeface="ヒラギノ角ゴ Pro W3" charset="0"/>
              </a:defRPr>
            </a:lvl4pPr>
            <a:lvl5pPr marL="2057400" indent="-228600">
              <a:defRPr sz="2400">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latin typeface="Arial" charset="0"/>
                <a:ea typeface="ヒラギノ角ゴ Pro W3" charset="0"/>
                <a:cs typeface="ヒラギノ角ゴ Pro W3"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ヒラギノ角ゴ Pro W3" pitchFamily="24" charset="-128"/>
                <a:cs typeface="Arial" pitchFamily="34" charset="0"/>
              </a:rPr>
              <a:t>TECHNOLOGY</a:t>
            </a:r>
          </a:p>
        </p:txBody>
      </p:sp>
      <p:pic>
        <p:nvPicPr>
          <p:cNvPr id="19" name="TinyPPT_8.png" descr="TinyPPT_8.png">
            <a:extLst>
              <a:ext uri="{FF2B5EF4-FFF2-40B4-BE49-F238E27FC236}">
                <a16:creationId xmlns:a16="http://schemas.microsoft.com/office/drawing/2014/main" id="{4619F117-9BD1-F39B-585B-723295A5821B}"/>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8494646" y="3347646"/>
            <a:ext cx="3231668" cy="94617"/>
          </a:xfrm>
          <a:prstGeom prst="rect">
            <a:avLst/>
          </a:prstGeom>
          <a:ln w="12700">
            <a:miter lim="400000"/>
          </a:ln>
        </p:spPr>
      </p:pic>
      <p:pic>
        <p:nvPicPr>
          <p:cNvPr id="20" name="Graphic 19">
            <a:extLst>
              <a:ext uri="{FF2B5EF4-FFF2-40B4-BE49-F238E27FC236}">
                <a16:creationId xmlns:a16="http://schemas.microsoft.com/office/drawing/2014/main" id="{6FA9E40E-68D9-133D-070D-2F936382916E}"/>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4752092" y="2259327"/>
            <a:ext cx="380864" cy="405436"/>
          </a:xfrm>
          <a:prstGeom prst="rect">
            <a:avLst/>
          </a:prstGeom>
        </p:spPr>
      </p:pic>
      <p:pic>
        <p:nvPicPr>
          <p:cNvPr id="21" name="Graphic 20">
            <a:extLst>
              <a:ext uri="{FF2B5EF4-FFF2-40B4-BE49-F238E27FC236}">
                <a16:creationId xmlns:a16="http://schemas.microsoft.com/office/drawing/2014/main" id="{FE5CB035-303C-ABBA-5891-19E17DABD5A3}"/>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4114613" y="2904196"/>
            <a:ext cx="380864" cy="405436"/>
          </a:xfrm>
          <a:prstGeom prst="rect">
            <a:avLst/>
          </a:prstGeom>
        </p:spPr>
      </p:pic>
      <p:pic>
        <p:nvPicPr>
          <p:cNvPr id="22" name="Graphic 21">
            <a:extLst>
              <a:ext uri="{FF2B5EF4-FFF2-40B4-BE49-F238E27FC236}">
                <a16:creationId xmlns:a16="http://schemas.microsoft.com/office/drawing/2014/main" id="{7E44B5A0-9FB7-CEF8-DC78-1D07C21C89B8}"/>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4697136" y="3589917"/>
            <a:ext cx="380864" cy="405436"/>
          </a:xfrm>
          <a:prstGeom prst="rect">
            <a:avLst/>
          </a:prstGeom>
        </p:spPr>
      </p:pic>
      <p:pic>
        <p:nvPicPr>
          <p:cNvPr id="23" name="Graphic 22">
            <a:extLst>
              <a:ext uri="{FF2B5EF4-FFF2-40B4-BE49-F238E27FC236}">
                <a16:creationId xmlns:a16="http://schemas.microsoft.com/office/drawing/2014/main" id="{6E40D7C9-67DE-0EDA-16A3-45E906C6BDBD}"/>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12258" y="4330353"/>
            <a:ext cx="380864" cy="405436"/>
          </a:xfrm>
          <a:prstGeom prst="rect">
            <a:avLst/>
          </a:prstGeom>
        </p:spPr>
      </p:pic>
      <p:pic>
        <p:nvPicPr>
          <p:cNvPr id="24" name="Graphic 23">
            <a:extLst>
              <a:ext uri="{FF2B5EF4-FFF2-40B4-BE49-F238E27FC236}">
                <a16:creationId xmlns:a16="http://schemas.microsoft.com/office/drawing/2014/main" id="{79EE7787-E602-E020-3609-C37673936856}"/>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6770869" y="1879939"/>
            <a:ext cx="380864" cy="405436"/>
          </a:xfrm>
          <a:prstGeom prst="rect">
            <a:avLst/>
          </a:prstGeom>
        </p:spPr>
      </p:pic>
      <p:pic>
        <p:nvPicPr>
          <p:cNvPr id="25" name="Graphic 24">
            <a:extLst>
              <a:ext uri="{FF2B5EF4-FFF2-40B4-BE49-F238E27FC236}">
                <a16:creationId xmlns:a16="http://schemas.microsoft.com/office/drawing/2014/main" id="{4F673D37-4F22-B7CE-9974-D11E24C58DFC}"/>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7382846" y="2502202"/>
            <a:ext cx="380864" cy="405436"/>
          </a:xfrm>
          <a:prstGeom prst="rect">
            <a:avLst/>
          </a:prstGeom>
        </p:spPr>
      </p:pic>
      <p:pic>
        <p:nvPicPr>
          <p:cNvPr id="26" name="Graphic 25">
            <a:extLst>
              <a:ext uri="{FF2B5EF4-FFF2-40B4-BE49-F238E27FC236}">
                <a16:creationId xmlns:a16="http://schemas.microsoft.com/office/drawing/2014/main" id="{F2275978-352F-CACF-D54D-6F2B862764B6}"/>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7456620" y="3181659"/>
            <a:ext cx="380864" cy="405436"/>
          </a:xfrm>
          <a:prstGeom prst="rect">
            <a:avLst/>
          </a:prstGeom>
        </p:spPr>
      </p:pic>
      <p:pic>
        <p:nvPicPr>
          <p:cNvPr id="27" name="Graphic 26">
            <a:extLst>
              <a:ext uri="{FF2B5EF4-FFF2-40B4-BE49-F238E27FC236}">
                <a16:creationId xmlns:a16="http://schemas.microsoft.com/office/drawing/2014/main" id="{DF58FBEF-FBAC-3284-033E-DDF9E0B6E314}"/>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7652373" y="3948650"/>
            <a:ext cx="380864" cy="405436"/>
          </a:xfrm>
          <a:prstGeom prst="rect">
            <a:avLst/>
          </a:prstGeom>
        </p:spPr>
      </p:pic>
      <p:pic>
        <p:nvPicPr>
          <p:cNvPr id="16" name="TinyPPT_8.png" descr="TinyPPT_8.png">
            <a:extLst>
              <a:ext uri="{FF2B5EF4-FFF2-40B4-BE49-F238E27FC236}">
                <a16:creationId xmlns:a16="http://schemas.microsoft.com/office/drawing/2014/main" id="{FCDEA93E-22BD-D18E-7EDA-37C53CEFA833}"/>
              </a:ext>
            </a:extLst>
          </p:cNvPr>
          <p:cNvPicPr>
            <a:picLocks noChangeAspect="1"/>
          </p:cNvPicPr>
          <p:nvPr/>
        </p:nvPicPr>
        <p:blipFill rotWithShape="1">
          <a:blip r:embed="rId5" cstate="screen">
            <a:alphaModFix amt="85611"/>
            <a:duotone>
              <a:schemeClr val="bg2">
                <a:shade val="45000"/>
                <a:satMod val="135000"/>
              </a:schemeClr>
              <a:prstClr val="white"/>
            </a:duotone>
            <a:extLst>
              <a:ext uri="{28A0092B-C50C-407E-A947-70E740481C1C}">
                <a14:useLocalDpi xmlns:a14="http://schemas.microsoft.com/office/drawing/2010/main"/>
              </a:ext>
            </a:extLst>
          </a:blip>
          <a:srcRect t="51499"/>
          <a:stretch/>
        </p:blipFill>
        <p:spPr>
          <a:xfrm>
            <a:off x="737424" y="2287279"/>
            <a:ext cx="3231668" cy="94617"/>
          </a:xfrm>
          <a:prstGeom prst="rect">
            <a:avLst/>
          </a:prstGeom>
          <a:ln w="12700">
            <a:miter lim="400000"/>
          </a:ln>
        </p:spPr>
      </p:pic>
      <p:sp>
        <p:nvSpPr>
          <p:cNvPr id="28" name="Rectangle 29">
            <a:extLst>
              <a:ext uri="{FF2B5EF4-FFF2-40B4-BE49-F238E27FC236}">
                <a16:creationId xmlns:a16="http://schemas.microsoft.com/office/drawing/2014/main" id="{BE639965-0F7C-D2A0-38CB-45A794609822}"/>
              </a:ext>
            </a:extLst>
          </p:cNvPr>
          <p:cNvSpPr>
            <a:spLocks/>
          </p:cNvSpPr>
          <p:nvPr/>
        </p:nvSpPr>
        <p:spPr bwMode="auto">
          <a:xfrm>
            <a:off x="776385" y="2495012"/>
            <a:ext cx="2973701" cy="2462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Product Engineering</a:t>
            </a:r>
            <a:r>
              <a:rPr kumimoji="0" lang="en-US" sz="1600" b="0" i="0" u="none" strike="noStrike" kern="1200" cap="none" spc="0" normalizeH="0" baseline="3000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rPr>
              <a:t>AI</a:t>
            </a:r>
            <a:endParaRPr kumimoji="0" lang="en-US" sz="1600" b="0" i="0" u="none" strike="noStrike" kern="1200" cap="none" spc="0" normalizeH="0" baseline="0" noProof="0">
              <a:ln>
                <a:noFill/>
              </a:ln>
              <a:solidFill>
                <a:srgbClr val="CC0066"/>
              </a:solidFill>
              <a:effectLst/>
              <a:uLnTx/>
              <a:uFillTx/>
              <a:latin typeface="PP Neue Machina Plain Italic" pitchFamily="50" charset="0"/>
              <a:ea typeface="ヒラギノ角ゴ Pro W3" pitchFamily="24" charset="-128"/>
              <a:cs typeface="Arial" panose="020B0604020202020204" pitchFamily="34" charset="0"/>
            </a:endParaRPr>
          </a:p>
        </p:txBody>
      </p:sp>
      <p:sp>
        <p:nvSpPr>
          <p:cNvPr id="30" name="TextBox 29">
            <a:extLst>
              <a:ext uri="{FF2B5EF4-FFF2-40B4-BE49-F238E27FC236}">
                <a16:creationId xmlns:a16="http://schemas.microsoft.com/office/drawing/2014/main" id="{DB061383-81F2-E088-BB80-3CAC2F05DF0C}"/>
              </a:ext>
            </a:extLst>
          </p:cNvPr>
          <p:cNvSpPr txBox="1">
            <a:spLocks/>
          </p:cNvSpPr>
          <p:nvPr/>
        </p:nvSpPr>
        <p:spPr>
          <a:xfrm>
            <a:off x="572556" y="2746446"/>
            <a:ext cx="3267572" cy="430887"/>
          </a:xfrm>
          <a:prstGeom prst="rect">
            <a:avLst/>
          </a:prstGeom>
          <a:noFill/>
        </p:spPr>
        <p:txBody>
          <a:bodyPr wrap="square" lIns="0" tIns="0" rIns="0" bIns="0" rtlCol="0">
            <a:spAutoFit/>
          </a:bodyPr>
          <a:lstStyle>
            <a:defPPr marR="0" lvl="0" algn="l" rtl="0">
              <a:lnSpc>
                <a:spcPct val="100000"/>
              </a:lnSpc>
              <a:spcBef>
                <a:spcPts val="0"/>
              </a:spcBef>
              <a:spcAft>
                <a:spcPts val="0"/>
              </a:spcAft>
              <a:defRPr/>
            </a:defPPr>
            <a:lvl1pPr defTabSz="533387">
              <a:defRPr sz="700">
                <a:solidFill>
                  <a:prstClr val="black"/>
                </a:solidFill>
                <a:ea typeface="Helvetica Neue" panose="02000503000000020004" pitchFamily="2" charset="0"/>
                <a:cs typeface="Helvetica Neue" panose="02000503000000020004" pitchFamily="2" charset="0"/>
              </a:defRPr>
            </a:lvl1pPr>
          </a:lstStyle>
          <a:p>
            <a:pPr marL="0" marR="0" lvl="0" indent="0" algn="r" defTabSz="5333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New software products for today’s consumers and workers</a:t>
            </a:r>
          </a:p>
        </p:txBody>
      </p:sp>
    </p:spTree>
    <p:extLst>
      <p:ext uri="{BB962C8B-B14F-4D97-AF65-F5344CB8AC3E}">
        <p14:creationId xmlns:p14="http://schemas.microsoft.com/office/powerpoint/2010/main" val="1129577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group of people walking through bubbles&#10;&#10;Description automatically generated">
            <a:extLst>
              <a:ext uri="{FF2B5EF4-FFF2-40B4-BE49-F238E27FC236}">
                <a16:creationId xmlns:a16="http://schemas.microsoft.com/office/drawing/2014/main" id="{5E7E5D0D-5780-3D3A-196E-8EE1950E4BDE}"/>
              </a:ext>
            </a:extLst>
          </p:cNvPr>
          <p:cNvPicPr>
            <a:picLocks noChangeAspect="1"/>
          </p:cNvPicPr>
          <p:nvPr/>
        </p:nvPicPr>
        <p:blipFill>
          <a:blip r:embed="rId2"/>
          <a:srcRect b="5778"/>
          <a:stretch/>
        </p:blipFill>
        <p:spPr>
          <a:xfrm>
            <a:off x="5413" y="0"/>
            <a:ext cx="12181173" cy="6461760"/>
          </a:xfrm>
          <a:prstGeom prst="rect">
            <a:avLst/>
          </a:prstGeom>
        </p:spPr>
      </p:pic>
      <p:sp>
        <p:nvSpPr>
          <p:cNvPr id="3" name="Title 2">
            <a:extLst>
              <a:ext uri="{FF2B5EF4-FFF2-40B4-BE49-F238E27FC236}">
                <a16:creationId xmlns:a16="http://schemas.microsoft.com/office/drawing/2014/main" id="{B39AD0B5-5D49-2D5C-1755-56B74FE2FDBF}"/>
              </a:ext>
            </a:extLst>
          </p:cNvPr>
          <p:cNvSpPr>
            <a:spLocks noGrp="1"/>
          </p:cNvSpPr>
          <p:nvPr>
            <p:ph type="title"/>
          </p:nvPr>
        </p:nvSpPr>
        <p:spPr/>
        <p:txBody>
          <a:bodyPr/>
          <a:lstStyle/>
          <a:p>
            <a:r>
              <a:rPr lang="en-AU"/>
              <a:t>Leaders Are Wrestling With Three Challenges</a:t>
            </a:r>
          </a:p>
        </p:txBody>
      </p:sp>
      <p:grpSp>
        <p:nvGrpSpPr>
          <p:cNvPr id="24" name="Group 23">
            <a:extLst>
              <a:ext uri="{FF2B5EF4-FFF2-40B4-BE49-F238E27FC236}">
                <a16:creationId xmlns:a16="http://schemas.microsoft.com/office/drawing/2014/main" id="{4F483294-7B52-ECCE-0DB2-7D6E7808485D}"/>
              </a:ext>
            </a:extLst>
          </p:cNvPr>
          <p:cNvGrpSpPr/>
          <p:nvPr/>
        </p:nvGrpSpPr>
        <p:grpSpPr>
          <a:xfrm>
            <a:off x="9009299" y="1202623"/>
            <a:ext cx="711200" cy="711200"/>
            <a:chOff x="10125764" y="1803400"/>
            <a:chExt cx="711200" cy="711200"/>
          </a:xfrm>
        </p:grpSpPr>
        <p:sp>
          <p:nvSpPr>
            <p:cNvPr id="25" name="Oval 24">
              <a:extLst>
                <a:ext uri="{FF2B5EF4-FFF2-40B4-BE49-F238E27FC236}">
                  <a16:creationId xmlns:a16="http://schemas.microsoft.com/office/drawing/2014/main" id="{5C84928D-2715-9A19-F36A-E74A8FB98044}"/>
                </a:ext>
              </a:extLst>
            </p:cNvPr>
            <p:cNvSpPr/>
            <p:nvPr/>
          </p:nvSpPr>
          <p:spPr>
            <a:xfrm>
              <a:off x="10125764" y="1803400"/>
              <a:ext cx="711200" cy="711200"/>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b="1"/>
            </a:p>
          </p:txBody>
        </p:sp>
        <p:grpSp>
          <p:nvGrpSpPr>
            <p:cNvPr id="26" name="Group 15">
              <a:extLst>
                <a:ext uri="{FF2B5EF4-FFF2-40B4-BE49-F238E27FC236}">
                  <a16:creationId xmlns:a16="http://schemas.microsoft.com/office/drawing/2014/main" id="{EA7C26A3-8803-ED5E-A406-CBCA08905C0D}"/>
                </a:ext>
              </a:extLst>
            </p:cNvPr>
            <p:cNvGrpSpPr>
              <a:grpSpLocks noChangeAspect="1"/>
            </p:cNvGrpSpPr>
            <p:nvPr/>
          </p:nvGrpSpPr>
          <p:grpSpPr bwMode="auto">
            <a:xfrm>
              <a:off x="10280333" y="1910290"/>
              <a:ext cx="410581" cy="502901"/>
              <a:chOff x="5245" y="2566"/>
              <a:chExt cx="676" cy="828"/>
            </a:xfrm>
            <a:solidFill>
              <a:schemeClr val="accent4"/>
            </a:solidFill>
          </p:grpSpPr>
          <p:sp>
            <p:nvSpPr>
              <p:cNvPr id="27" name="Freeform 16">
                <a:extLst>
                  <a:ext uri="{FF2B5EF4-FFF2-40B4-BE49-F238E27FC236}">
                    <a16:creationId xmlns:a16="http://schemas.microsoft.com/office/drawing/2014/main" id="{1FC05198-1F51-6DFF-611C-F4103A99473C}"/>
                  </a:ext>
                </a:extLst>
              </p:cNvPr>
              <p:cNvSpPr>
                <a:spLocks noEditPoints="1"/>
              </p:cNvSpPr>
              <p:nvPr/>
            </p:nvSpPr>
            <p:spPr bwMode="auto">
              <a:xfrm>
                <a:off x="5305" y="2679"/>
                <a:ext cx="525" cy="638"/>
              </a:xfrm>
              <a:custGeom>
                <a:avLst/>
                <a:gdLst>
                  <a:gd name="T0" fmla="*/ 59 w 219"/>
                  <a:gd name="T1" fmla="*/ 0 h 267"/>
                  <a:gd name="T2" fmla="*/ 31 w 219"/>
                  <a:gd name="T3" fmla="*/ 7 h 267"/>
                  <a:gd name="T4" fmla="*/ 0 w 219"/>
                  <a:gd name="T5" fmla="*/ 75 h 267"/>
                  <a:gd name="T6" fmla="*/ 30 w 219"/>
                  <a:gd name="T7" fmla="*/ 176 h 267"/>
                  <a:gd name="T8" fmla="*/ 149 w 219"/>
                  <a:gd name="T9" fmla="*/ 267 h 267"/>
                  <a:gd name="T10" fmla="*/ 149 w 219"/>
                  <a:gd name="T11" fmla="*/ 267 h 267"/>
                  <a:gd name="T12" fmla="*/ 177 w 219"/>
                  <a:gd name="T13" fmla="*/ 259 h 267"/>
                  <a:gd name="T14" fmla="*/ 178 w 219"/>
                  <a:gd name="T15" fmla="*/ 90 h 267"/>
                  <a:gd name="T16" fmla="*/ 59 w 219"/>
                  <a:gd name="T17" fmla="*/ 0 h 267"/>
                  <a:gd name="T18" fmla="*/ 174 w 219"/>
                  <a:gd name="T19" fmla="*/ 255 h 267"/>
                  <a:gd name="T20" fmla="*/ 149 w 219"/>
                  <a:gd name="T21" fmla="*/ 261 h 267"/>
                  <a:gd name="T22" fmla="*/ 149 w 219"/>
                  <a:gd name="T23" fmla="*/ 261 h 267"/>
                  <a:gd name="T24" fmla="*/ 35 w 219"/>
                  <a:gd name="T25" fmla="*/ 173 h 267"/>
                  <a:gd name="T26" fmla="*/ 6 w 219"/>
                  <a:gd name="T27" fmla="*/ 75 h 267"/>
                  <a:gd name="T28" fmla="*/ 34 w 219"/>
                  <a:gd name="T29" fmla="*/ 12 h 267"/>
                  <a:gd name="T30" fmla="*/ 59 w 219"/>
                  <a:gd name="T31" fmla="*/ 5 h 267"/>
                  <a:gd name="T32" fmla="*/ 174 w 219"/>
                  <a:gd name="T33" fmla="*/ 93 h 267"/>
                  <a:gd name="T34" fmla="*/ 174 w 219"/>
                  <a:gd name="T35" fmla="*/ 2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67">
                    <a:moveTo>
                      <a:pt x="59" y="0"/>
                    </a:moveTo>
                    <a:cubicBezTo>
                      <a:pt x="49" y="0"/>
                      <a:pt x="40" y="2"/>
                      <a:pt x="31" y="7"/>
                    </a:cubicBezTo>
                    <a:cubicBezTo>
                      <a:pt x="11" y="19"/>
                      <a:pt x="0" y="43"/>
                      <a:pt x="0" y="75"/>
                    </a:cubicBezTo>
                    <a:cubicBezTo>
                      <a:pt x="0" y="107"/>
                      <a:pt x="11" y="142"/>
                      <a:pt x="30" y="176"/>
                    </a:cubicBezTo>
                    <a:cubicBezTo>
                      <a:pt x="61" y="230"/>
                      <a:pt x="109" y="267"/>
                      <a:pt x="149" y="267"/>
                    </a:cubicBezTo>
                    <a:cubicBezTo>
                      <a:pt x="149" y="267"/>
                      <a:pt x="149" y="267"/>
                      <a:pt x="149" y="267"/>
                    </a:cubicBezTo>
                    <a:cubicBezTo>
                      <a:pt x="160" y="267"/>
                      <a:pt x="169" y="264"/>
                      <a:pt x="177" y="259"/>
                    </a:cubicBezTo>
                    <a:cubicBezTo>
                      <a:pt x="218" y="236"/>
                      <a:pt x="219" y="160"/>
                      <a:pt x="178" y="90"/>
                    </a:cubicBezTo>
                    <a:cubicBezTo>
                      <a:pt x="147" y="36"/>
                      <a:pt x="99" y="0"/>
                      <a:pt x="59" y="0"/>
                    </a:cubicBezTo>
                    <a:close/>
                    <a:moveTo>
                      <a:pt x="174" y="255"/>
                    </a:moveTo>
                    <a:cubicBezTo>
                      <a:pt x="167" y="259"/>
                      <a:pt x="159" y="261"/>
                      <a:pt x="149" y="261"/>
                    </a:cubicBezTo>
                    <a:cubicBezTo>
                      <a:pt x="149" y="261"/>
                      <a:pt x="149" y="261"/>
                      <a:pt x="149" y="261"/>
                    </a:cubicBezTo>
                    <a:cubicBezTo>
                      <a:pt x="111" y="261"/>
                      <a:pt x="65" y="226"/>
                      <a:pt x="35" y="173"/>
                    </a:cubicBezTo>
                    <a:cubicBezTo>
                      <a:pt x="16" y="141"/>
                      <a:pt x="5" y="106"/>
                      <a:pt x="6" y="75"/>
                    </a:cubicBezTo>
                    <a:cubicBezTo>
                      <a:pt x="6" y="45"/>
                      <a:pt x="16" y="22"/>
                      <a:pt x="34" y="12"/>
                    </a:cubicBezTo>
                    <a:cubicBezTo>
                      <a:pt x="41" y="7"/>
                      <a:pt x="50" y="5"/>
                      <a:pt x="59" y="5"/>
                    </a:cubicBezTo>
                    <a:cubicBezTo>
                      <a:pt x="97" y="5"/>
                      <a:pt x="143" y="40"/>
                      <a:pt x="174" y="93"/>
                    </a:cubicBezTo>
                    <a:cubicBezTo>
                      <a:pt x="212" y="160"/>
                      <a:pt x="213" y="233"/>
                      <a:pt x="174" y="2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b="1"/>
              </a:p>
            </p:txBody>
          </p:sp>
          <p:sp>
            <p:nvSpPr>
              <p:cNvPr id="28" name="Freeform 17">
                <a:extLst>
                  <a:ext uri="{FF2B5EF4-FFF2-40B4-BE49-F238E27FC236}">
                    <a16:creationId xmlns:a16="http://schemas.microsoft.com/office/drawing/2014/main" id="{865EE6D1-C6FF-DD4E-4CFE-95A680B2F7F1}"/>
                  </a:ext>
                </a:extLst>
              </p:cNvPr>
              <p:cNvSpPr>
                <a:spLocks noEditPoints="1"/>
              </p:cNvSpPr>
              <p:nvPr/>
            </p:nvSpPr>
            <p:spPr bwMode="auto">
              <a:xfrm>
                <a:off x="5429" y="2743"/>
                <a:ext cx="252" cy="502"/>
              </a:xfrm>
              <a:custGeom>
                <a:avLst/>
                <a:gdLst>
                  <a:gd name="T0" fmla="*/ 77 w 105"/>
                  <a:gd name="T1" fmla="*/ 95 h 210"/>
                  <a:gd name="T2" fmla="*/ 100 w 105"/>
                  <a:gd name="T3" fmla="*/ 81 h 210"/>
                  <a:gd name="T4" fmla="*/ 61 w 105"/>
                  <a:gd name="T5" fmla="*/ 22 h 210"/>
                  <a:gd name="T6" fmla="*/ 50 w 105"/>
                  <a:gd name="T7" fmla="*/ 0 h 210"/>
                  <a:gd name="T8" fmla="*/ 42 w 105"/>
                  <a:gd name="T9" fmla="*/ 5 h 210"/>
                  <a:gd name="T10" fmla="*/ 29 w 105"/>
                  <a:gd name="T11" fmla="*/ 12 h 210"/>
                  <a:gd name="T12" fmla="*/ 13 w 105"/>
                  <a:gd name="T13" fmla="*/ 86 h 210"/>
                  <a:gd name="T14" fmla="*/ 25 w 105"/>
                  <a:gd name="T15" fmla="*/ 106 h 210"/>
                  <a:gd name="T16" fmla="*/ 0 w 105"/>
                  <a:gd name="T17" fmla="*/ 121 h 210"/>
                  <a:gd name="T18" fmla="*/ 42 w 105"/>
                  <a:gd name="T19" fmla="*/ 185 h 210"/>
                  <a:gd name="T20" fmla="*/ 53 w 105"/>
                  <a:gd name="T21" fmla="*/ 209 h 210"/>
                  <a:gd name="T22" fmla="*/ 61 w 105"/>
                  <a:gd name="T23" fmla="*/ 204 h 210"/>
                  <a:gd name="T24" fmla="*/ 85 w 105"/>
                  <a:gd name="T25" fmla="*/ 197 h 210"/>
                  <a:gd name="T26" fmla="*/ 103 w 105"/>
                  <a:gd name="T27" fmla="*/ 139 h 210"/>
                  <a:gd name="T28" fmla="*/ 83 w 105"/>
                  <a:gd name="T29" fmla="*/ 192 h 210"/>
                  <a:gd name="T30" fmla="*/ 56 w 105"/>
                  <a:gd name="T31" fmla="*/ 204 h 210"/>
                  <a:gd name="T32" fmla="*/ 23 w 105"/>
                  <a:gd name="T33" fmla="*/ 161 h 210"/>
                  <a:gd name="T34" fmla="*/ 10 w 105"/>
                  <a:gd name="T35" fmla="*/ 110 h 210"/>
                  <a:gd name="T36" fmla="*/ 34 w 105"/>
                  <a:gd name="T37" fmla="*/ 123 h 210"/>
                  <a:gd name="T38" fmla="*/ 31 w 105"/>
                  <a:gd name="T39" fmla="*/ 150 h 210"/>
                  <a:gd name="T40" fmla="*/ 36 w 105"/>
                  <a:gd name="T41" fmla="*/ 161 h 210"/>
                  <a:gd name="T42" fmla="*/ 56 w 105"/>
                  <a:gd name="T43" fmla="*/ 143 h 210"/>
                  <a:gd name="T44" fmla="*/ 65 w 105"/>
                  <a:gd name="T45" fmla="*/ 177 h 210"/>
                  <a:gd name="T46" fmla="*/ 72 w 105"/>
                  <a:gd name="T47" fmla="*/ 156 h 210"/>
                  <a:gd name="T48" fmla="*/ 47 w 105"/>
                  <a:gd name="T49" fmla="*/ 122 h 210"/>
                  <a:gd name="T50" fmla="*/ 9 w 105"/>
                  <a:gd name="T51" fmla="*/ 48 h 210"/>
                  <a:gd name="T52" fmla="*/ 33 w 105"/>
                  <a:gd name="T53" fmla="*/ 18 h 210"/>
                  <a:gd name="T54" fmla="*/ 56 w 105"/>
                  <a:gd name="T55" fmla="*/ 10 h 210"/>
                  <a:gd name="T56" fmla="*/ 90 w 105"/>
                  <a:gd name="T57" fmla="*/ 63 h 210"/>
                  <a:gd name="T58" fmla="*/ 87 w 105"/>
                  <a:gd name="T59" fmla="*/ 92 h 210"/>
                  <a:gd name="T60" fmla="*/ 64 w 105"/>
                  <a:gd name="T61" fmla="*/ 64 h 210"/>
                  <a:gd name="T62" fmla="*/ 69 w 105"/>
                  <a:gd name="T63" fmla="*/ 51 h 210"/>
                  <a:gd name="T64" fmla="*/ 56 w 105"/>
                  <a:gd name="T65" fmla="*/ 70 h 210"/>
                  <a:gd name="T66" fmla="*/ 43 w 105"/>
                  <a:gd name="T67" fmla="*/ 32 h 210"/>
                  <a:gd name="T68" fmla="*/ 42 w 105"/>
                  <a:gd name="T69" fmla="*/ 62 h 210"/>
                  <a:gd name="T70" fmla="*/ 90 w 105"/>
                  <a:gd name="T71" fmla="*/ 122 h 210"/>
                  <a:gd name="T72" fmla="*/ 96 w 105"/>
                  <a:gd name="T73" fmla="*/ 181 h 210"/>
                  <a:gd name="T74" fmla="*/ 42 w 105"/>
                  <a:gd name="T75" fmla="*/ 159 h 210"/>
                  <a:gd name="T76" fmla="*/ 41 w 105"/>
                  <a:gd name="T77" fmla="*/ 149 h 210"/>
                  <a:gd name="T78" fmla="*/ 45 w 105"/>
                  <a:gd name="T79" fmla="*/ 128 h 210"/>
                  <a:gd name="T80" fmla="*/ 61 w 105"/>
                  <a:gd name="T81" fmla="*/ 171 h 210"/>
                  <a:gd name="T82" fmla="*/ 67 w 105"/>
                  <a:gd name="T83" fmla="*/ 158 h 210"/>
                  <a:gd name="T84" fmla="*/ 65 w 105"/>
                  <a:gd name="T85" fmla="*/ 172 h 210"/>
                  <a:gd name="T86" fmla="*/ 61 w 105"/>
                  <a:gd name="T87" fmla="*/ 171 h 210"/>
                  <a:gd name="T88" fmla="*/ 63 w 105"/>
                  <a:gd name="T89" fmla="*/ 51 h 210"/>
                  <a:gd name="T90" fmla="*/ 61 w 105"/>
                  <a:gd name="T91" fmla="*/ 77 h 210"/>
                  <a:gd name="T92" fmla="*/ 61 w 105"/>
                  <a:gd name="T93" fmla="*/ 77 h 210"/>
                  <a:gd name="T94" fmla="*/ 40 w 105"/>
                  <a:gd name="T95" fmla="*/ 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5" h="210">
                    <a:moveTo>
                      <a:pt x="95" y="119"/>
                    </a:moveTo>
                    <a:cubicBezTo>
                      <a:pt x="92" y="114"/>
                      <a:pt x="89" y="109"/>
                      <a:pt x="85" y="105"/>
                    </a:cubicBezTo>
                    <a:cubicBezTo>
                      <a:pt x="83" y="102"/>
                      <a:pt x="80" y="99"/>
                      <a:pt x="77" y="95"/>
                    </a:cubicBezTo>
                    <a:cubicBezTo>
                      <a:pt x="81" y="97"/>
                      <a:pt x="84" y="98"/>
                      <a:pt x="87" y="98"/>
                    </a:cubicBezTo>
                    <a:cubicBezTo>
                      <a:pt x="89" y="98"/>
                      <a:pt x="91" y="97"/>
                      <a:pt x="93" y="96"/>
                    </a:cubicBezTo>
                    <a:cubicBezTo>
                      <a:pt x="96" y="94"/>
                      <a:pt x="100" y="90"/>
                      <a:pt x="100" y="81"/>
                    </a:cubicBezTo>
                    <a:cubicBezTo>
                      <a:pt x="100" y="75"/>
                      <a:pt x="99" y="68"/>
                      <a:pt x="95" y="61"/>
                    </a:cubicBezTo>
                    <a:cubicBezTo>
                      <a:pt x="92" y="54"/>
                      <a:pt x="88" y="47"/>
                      <a:pt x="82" y="41"/>
                    </a:cubicBezTo>
                    <a:cubicBezTo>
                      <a:pt x="76" y="34"/>
                      <a:pt x="69" y="28"/>
                      <a:pt x="61" y="22"/>
                    </a:cubicBezTo>
                    <a:cubicBezTo>
                      <a:pt x="61" y="10"/>
                      <a:pt x="61" y="10"/>
                      <a:pt x="61" y="10"/>
                    </a:cubicBezTo>
                    <a:cubicBezTo>
                      <a:pt x="61" y="8"/>
                      <a:pt x="60" y="6"/>
                      <a:pt x="59" y="5"/>
                    </a:cubicBezTo>
                    <a:cubicBezTo>
                      <a:pt x="50" y="0"/>
                      <a:pt x="50" y="0"/>
                      <a:pt x="50" y="0"/>
                    </a:cubicBezTo>
                    <a:cubicBezTo>
                      <a:pt x="49" y="0"/>
                      <a:pt x="48" y="0"/>
                      <a:pt x="47" y="0"/>
                    </a:cubicBezTo>
                    <a:cubicBezTo>
                      <a:pt x="46" y="0"/>
                      <a:pt x="45" y="0"/>
                      <a:pt x="44" y="0"/>
                    </a:cubicBezTo>
                    <a:cubicBezTo>
                      <a:pt x="43" y="1"/>
                      <a:pt x="42" y="3"/>
                      <a:pt x="42" y="5"/>
                    </a:cubicBezTo>
                    <a:cubicBezTo>
                      <a:pt x="42" y="13"/>
                      <a:pt x="42" y="13"/>
                      <a:pt x="42" y="13"/>
                    </a:cubicBezTo>
                    <a:cubicBezTo>
                      <a:pt x="39" y="13"/>
                      <a:pt x="36" y="12"/>
                      <a:pt x="33" y="12"/>
                    </a:cubicBezTo>
                    <a:cubicBezTo>
                      <a:pt x="32" y="12"/>
                      <a:pt x="30" y="12"/>
                      <a:pt x="29" y="12"/>
                    </a:cubicBezTo>
                    <a:cubicBezTo>
                      <a:pt x="21" y="13"/>
                      <a:pt x="15" y="17"/>
                      <a:pt x="10" y="24"/>
                    </a:cubicBezTo>
                    <a:cubicBezTo>
                      <a:pt x="6" y="30"/>
                      <a:pt x="4" y="38"/>
                      <a:pt x="4" y="48"/>
                    </a:cubicBezTo>
                    <a:cubicBezTo>
                      <a:pt x="4" y="61"/>
                      <a:pt x="7" y="73"/>
                      <a:pt x="13" y="86"/>
                    </a:cubicBezTo>
                    <a:cubicBezTo>
                      <a:pt x="16" y="92"/>
                      <a:pt x="20" y="98"/>
                      <a:pt x="24" y="104"/>
                    </a:cubicBezTo>
                    <a:cubicBezTo>
                      <a:pt x="25" y="105"/>
                      <a:pt x="26" y="106"/>
                      <a:pt x="27" y="107"/>
                    </a:cubicBezTo>
                    <a:cubicBezTo>
                      <a:pt x="26" y="107"/>
                      <a:pt x="26" y="106"/>
                      <a:pt x="25" y="106"/>
                    </a:cubicBezTo>
                    <a:cubicBezTo>
                      <a:pt x="22" y="104"/>
                      <a:pt x="18" y="103"/>
                      <a:pt x="15" y="103"/>
                    </a:cubicBezTo>
                    <a:cubicBezTo>
                      <a:pt x="12" y="103"/>
                      <a:pt x="10" y="104"/>
                      <a:pt x="8" y="105"/>
                    </a:cubicBezTo>
                    <a:cubicBezTo>
                      <a:pt x="3" y="108"/>
                      <a:pt x="0" y="114"/>
                      <a:pt x="0" y="121"/>
                    </a:cubicBezTo>
                    <a:cubicBezTo>
                      <a:pt x="0" y="128"/>
                      <a:pt x="2" y="135"/>
                      <a:pt x="5" y="143"/>
                    </a:cubicBezTo>
                    <a:cubicBezTo>
                      <a:pt x="9" y="150"/>
                      <a:pt x="13" y="158"/>
                      <a:pt x="19" y="164"/>
                    </a:cubicBezTo>
                    <a:cubicBezTo>
                      <a:pt x="26" y="172"/>
                      <a:pt x="33" y="179"/>
                      <a:pt x="42" y="185"/>
                    </a:cubicBezTo>
                    <a:cubicBezTo>
                      <a:pt x="42" y="199"/>
                      <a:pt x="42" y="199"/>
                      <a:pt x="42" y="199"/>
                    </a:cubicBezTo>
                    <a:cubicBezTo>
                      <a:pt x="42" y="201"/>
                      <a:pt x="43" y="203"/>
                      <a:pt x="44" y="204"/>
                    </a:cubicBezTo>
                    <a:cubicBezTo>
                      <a:pt x="53" y="209"/>
                      <a:pt x="53" y="209"/>
                      <a:pt x="53" y="209"/>
                    </a:cubicBezTo>
                    <a:cubicBezTo>
                      <a:pt x="54" y="209"/>
                      <a:pt x="55" y="210"/>
                      <a:pt x="56" y="210"/>
                    </a:cubicBezTo>
                    <a:cubicBezTo>
                      <a:pt x="57" y="210"/>
                      <a:pt x="58" y="209"/>
                      <a:pt x="59" y="209"/>
                    </a:cubicBezTo>
                    <a:cubicBezTo>
                      <a:pt x="60" y="208"/>
                      <a:pt x="61" y="206"/>
                      <a:pt x="61" y="204"/>
                    </a:cubicBezTo>
                    <a:cubicBezTo>
                      <a:pt x="61" y="195"/>
                      <a:pt x="61" y="195"/>
                      <a:pt x="61" y="195"/>
                    </a:cubicBezTo>
                    <a:cubicBezTo>
                      <a:pt x="67" y="197"/>
                      <a:pt x="72" y="198"/>
                      <a:pt x="77" y="198"/>
                    </a:cubicBezTo>
                    <a:cubicBezTo>
                      <a:pt x="80" y="198"/>
                      <a:pt x="82" y="197"/>
                      <a:pt x="85" y="197"/>
                    </a:cubicBezTo>
                    <a:cubicBezTo>
                      <a:pt x="91" y="195"/>
                      <a:pt x="97" y="191"/>
                      <a:pt x="100" y="184"/>
                    </a:cubicBezTo>
                    <a:cubicBezTo>
                      <a:pt x="104" y="178"/>
                      <a:pt x="105" y="170"/>
                      <a:pt x="105" y="161"/>
                    </a:cubicBezTo>
                    <a:cubicBezTo>
                      <a:pt x="105" y="154"/>
                      <a:pt x="104" y="147"/>
                      <a:pt x="103" y="139"/>
                    </a:cubicBezTo>
                    <a:cubicBezTo>
                      <a:pt x="101" y="132"/>
                      <a:pt x="98" y="125"/>
                      <a:pt x="95" y="119"/>
                    </a:cubicBezTo>
                    <a:close/>
                    <a:moveTo>
                      <a:pt x="96" y="181"/>
                    </a:moveTo>
                    <a:cubicBezTo>
                      <a:pt x="93" y="187"/>
                      <a:pt x="89" y="190"/>
                      <a:pt x="83" y="192"/>
                    </a:cubicBezTo>
                    <a:cubicBezTo>
                      <a:pt x="81" y="192"/>
                      <a:pt x="79" y="192"/>
                      <a:pt x="77" y="192"/>
                    </a:cubicBezTo>
                    <a:cubicBezTo>
                      <a:pt x="71" y="192"/>
                      <a:pt x="64" y="191"/>
                      <a:pt x="56" y="187"/>
                    </a:cubicBezTo>
                    <a:cubicBezTo>
                      <a:pt x="56" y="204"/>
                      <a:pt x="56" y="204"/>
                      <a:pt x="56" y="204"/>
                    </a:cubicBezTo>
                    <a:cubicBezTo>
                      <a:pt x="47" y="199"/>
                      <a:pt x="47" y="199"/>
                      <a:pt x="47" y="199"/>
                    </a:cubicBezTo>
                    <a:cubicBezTo>
                      <a:pt x="47" y="182"/>
                      <a:pt x="47" y="182"/>
                      <a:pt x="47" y="182"/>
                    </a:cubicBezTo>
                    <a:cubicBezTo>
                      <a:pt x="38" y="176"/>
                      <a:pt x="30" y="169"/>
                      <a:pt x="23" y="161"/>
                    </a:cubicBezTo>
                    <a:cubicBezTo>
                      <a:pt x="18" y="155"/>
                      <a:pt x="13" y="148"/>
                      <a:pt x="10" y="141"/>
                    </a:cubicBezTo>
                    <a:cubicBezTo>
                      <a:pt x="7" y="134"/>
                      <a:pt x="5" y="127"/>
                      <a:pt x="5" y="121"/>
                    </a:cubicBezTo>
                    <a:cubicBezTo>
                      <a:pt x="5" y="116"/>
                      <a:pt x="7" y="112"/>
                      <a:pt x="10" y="110"/>
                    </a:cubicBezTo>
                    <a:cubicBezTo>
                      <a:pt x="12" y="109"/>
                      <a:pt x="13" y="108"/>
                      <a:pt x="15" y="108"/>
                    </a:cubicBezTo>
                    <a:cubicBezTo>
                      <a:pt x="17" y="108"/>
                      <a:pt x="20" y="109"/>
                      <a:pt x="23" y="111"/>
                    </a:cubicBezTo>
                    <a:cubicBezTo>
                      <a:pt x="27" y="113"/>
                      <a:pt x="31" y="117"/>
                      <a:pt x="34" y="123"/>
                    </a:cubicBezTo>
                    <a:cubicBezTo>
                      <a:pt x="37" y="128"/>
                      <a:pt x="38" y="134"/>
                      <a:pt x="38" y="139"/>
                    </a:cubicBezTo>
                    <a:cubicBezTo>
                      <a:pt x="38" y="142"/>
                      <a:pt x="38" y="144"/>
                      <a:pt x="36" y="146"/>
                    </a:cubicBezTo>
                    <a:cubicBezTo>
                      <a:pt x="35" y="149"/>
                      <a:pt x="33" y="150"/>
                      <a:pt x="31" y="150"/>
                    </a:cubicBezTo>
                    <a:cubicBezTo>
                      <a:pt x="29" y="150"/>
                      <a:pt x="28" y="150"/>
                      <a:pt x="28" y="151"/>
                    </a:cubicBezTo>
                    <a:cubicBezTo>
                      <a:pt x="29" y="152"/>
                      <a:pt x="29" y="153"/>
                      <a:pt x="31" y="155"/>
                    </a:cubicBezTo>
                    <a:cubicBezTo>
                      <a:pt x="32" y="157"/>
                      <a:pt x="34" y="159"/>
                      <a:pt x="36" y="161"/>
                    </a:cubicBezTo>
                    <a:cubicBezTo>
                      <a:pt x="40" y="165"/>
                      <a:pt x="44" y="168"/>
                      <a:pt x="47" y="170"/>
                    </a:cubicBezTo>
                    <a:cubicBezTo>
                      <a:pt x="47" y="133"/>
                      <a:pt x="47" y="133"/>
                      <a:pt x="47" y="133"/>
                    </a:cubicBezTo>
                    <a:cubicBezTo>
                      <a:pt x="56" y="143"/>
                      <a:pt x="56" y="143"/>
                      <a:pt x="56" y="143"/>
                    </a:cubicBezTo>
                    <a:cubicBezTo>
                      <a:pt x="56" y="175"/>
                      <a:pt x="56" y="175"/>
                      <a:pt x="56" y="175"/>
                    </a:cubicBezTo>
                    <a:cubicBezTo>
                      <a:pt x="59" y="176"/>
                      <a:pt x="62" y="177"/>
                      <a:pt x="64" y="177"/>
                    </a:cubicBezTo>
                    <a:cubicBezTo>
                      <a:pt x="65" y="177"/>
                      <a:pt x="65" y="177"/>
                      <a:pt x="65" y="177"/>
                    </a:cubicBezTo>
                    <a:cubicBezTo>
                      <a:pt x="68" y="177"/>
                      <a:pt x="70" y="176"/>
                      <a:pt x="72" y="174"/>
                    </a:cubicBezTo>
                    <a:cubicBezTo>
                      <a:pt x="73" y="172"/>
                      <a:pt x="74" y="169"/>
                      <a:pt x="74" y="166"/>
                    </a:cubicBezTo>
                    <a:cubicBezTo>
                      <a:pt x="74" y="163"/>
                      <a:pt x="73" y="159"/>
                      <a:pt x="72" y="156"/>
                    </a:cubicBezTo>
                    <a:cubicBezTo>
                      <a:pt x="71" y="153"/>
                      <a:pt x="69" y="149"/>
                      <a:pt x="66" y="145"/>
                    </a:cubicBezTo>
                    <a:cubicBezTo>
                      <a:pt x="64" y="143"/>
                      <a:pt x="62" y="140"/>
                      <a:pt x="60" y="138"/>
                    </a:cubicBezTo>
                    <a:cubicBezTo>
                      <a:pt x="58" y="135"/>
                      <a:pt x="53" y="130"/>
                      <a:pt x="47" y="122"/>
                    </a:cubicBezTo>
                    <a:cubicBezTo>
                      <a:pt x="39" y="113"/>
                      <a:pt x="33" y="106"/>
                      <a:pt x="28" y="101"/>
                    </a:cubicBezTo>
                    <a:cubicBezTo>
                      <a:pt x="24" y="95"/>
                      <a:pt x="21" y="89"/>
                      <a:pt x="18" y="84"/>
                    </a:cubicBezTo>
                    <a:cubicBezTo>
                      <a:pt x="12" y="72"/>
                      <a:pt x="9" y="60"/>
                      <a:pt x="9" y="48"/>
                    </a:cubicBezTo>
                    <a:cubicBezTo>
                      <a:pt x="9" y="40"/>
                      <a:pt x="11" y="32"/>
                      <a:pt x="15" y="27"/>
                    </a:cubicBezTo>
                    <a:cubicBezTo>
                      <a:pt x="18" y="22"/>
                      <a:pt x="23" y="19"/>
                      <a:pt x="30" y="18"/>
                    </a:cubicBezTo>
                    <a:cubicBezTo>
                      <a:pt x="31" y="18"/>
                      <a:pt x="32" y="18"/>
                      <a:pt x="33" y="18"/>
                    </a:cubicBezTo>
                    <a:cubicBezTo>
                      <a:pt x="37" y="18"/>
                      <a:pt x="42" y="19"/>
                      <a:pt x="47" y="21"/>
                    </a:cubicBezTo>
                    <a:cubicBezTo>
                      <a:pt x="47" y="5"/>
                      <a:pt x="47" y="5"/>
                      <a:pt x="47" y="5"/>
                    </a:cubicBezTo>
                    <a:cubicBezTo>
                      <a:pt x="56" y="10"/>
                      <a:pt x="56" y="10"/>
                      <a:pt x="56" y="10"/>
                    </a:cubicBezTo>
                    <a:cubicBezTo>
                      <a:pt x="56" y="25"/>
                      <a:pt x="56" y="25"/>
                      <a:pt x="56" y="25"/>
                    </a:cubicBezTo>
                    <a:cubicBezTo>
                      <a:pt x="65" y="31"/>
                      <a:pt x="72" y="37"/>
                      <a:pt x="78" y="44"/>
                    </a:cubicBezTo>
                    <a:cubicBezTo>
                      <a:pt x="83" y="50"/>
                      <a:pt x="87" y="56"/>
                      <a:pt x="90" y="63"/>
                    </a:cubicBezTo>
                    <a:cubicBezTo>
                      <a:pt x="93" y="69"/>
                      <a:pt x="95" y="75"/>
                      <a:pt x="95" y="81"/>
                    </a:cubicBezTo>
                    <a:cubicBezTo>
                      <a:pt x="95" y="86"/>
                      <a:pt x="93" y="90"/>
                      <a:pt x="90" y="91"/>
                    </a:cubicBezTo>
                    <a:cubicBezTo>
                      <a:pt x="89" y="92"/>
                      <a:pt x="88" y="92"/>
                      <a:pt x="87" y="92"/>
                    </a:cubicBezTo>
                    <a:cubicBezTo>
                      <a:pt x="85" y="92"/>
                      <a:pt x="82" y="91"/>
                      <a:pt x="79" y="90"/>
                    </a:cubicBezTo>
                    <a:cubicBezTo>
                      <a:pt x="75" y="87"/>
                      <a:pt x="71" y="84"/>
                      <a:pt x="68" y="79"/>
                    </a:cubicBezTo>
                    <a:cubicBezTo>
                      <a:pt x="65" y="74"/>
                      <a:pt x="64" y="69"/>
                      <a:pt x="64" y="64"/>
                    </a:cubicBezTo>
                    <a:cubicBezTo>
                      <a:pt x="64" y="61"/>
                      <a:pt x="65" y="58"/>
                      <a:pt x="66" y="56"/>
                    </a:cubicBezTo>
                    <a:cubicBezTo>
                      <a:pt x="68" y="53"/>
                      <a:pt x="68" y="53"/>
                      <a:pt x="68" y="53"/>
                    </a:cubicBezTo>
                    <a:cubicBezTo>
                      <a:pt x="69" y="52"/>
                      <a:pt x="69" y="52"/>
                      <a:pt x="69" y="51"/>
                    </a:cubicBezTo>
                    <a:cubicBezTo>
                      <a:pt x="69" y="49"/>
                      <a:pt x="68" y="47"/>
                      <a:pt x="65" y="45"/>
                    </a:cubicBezTo>
                    <a:cubicBezTo>
                      <a:pt x="62" y="42"/>
                      <a:pt x="59" y="39"/>
                      <a:pt x="56" y="37"/>
                    </a:cubicBezTo>
                    <a:cubicBezTo>
                      <a:pt x="56" y="70"/>
                      <a:pt x="56" y="70"/>
                      <a:pt x="56" y="70"/>
                    </a:cubicBezTo>
                    <a:cubicBezTo>
                      <a:pt x="47" y="60"/>
                      <a:pt x="47" y="60"/>
                      <a:pt x="47" y="60"/>
                    </a:cubicBezTo>
                    <a:cubicBezTo>
                      <a:pt x="47" y="33"/>
                      <a:pt x="47" y="33"/>
                      <a:pt x="47" y="33"/>
                    </a:cubicBezTo>
                    <a:cubicBezTo>
                      <a:pt x="45" y="33"/>
                      <a:pt x="44" y="32"/>
                      <a:pt x="43" y="32"/>
                    </a:cubicBezTo>
                    <a:cubicBezTo>
                      <a:pt x="42" y="32"/>
                      <a:pt x="41" y="33"/>
                      <a:pt x="40" y="33"/>
                    </a:cubicBezTo>
                    <a:cubicBezTo>
                      <a:pt x="37" y="34"/>
                      <a:pt x="35" y="37"/>
                      <a:pt x="35" y="43"/>
                    </a:cubicBezTo>
                    <a:cubicBezTo>
                      <a:pt x="35" y="49"/>
                      <a:pt x="37" y="55"/>
                      <a:pt x="42" y="62"/>
                    </a:cubicBezTo>
                    <a:cubicBezTo>
                      <a:pt x="46" y="67"/>
                      <a:pt x="53" y="76"/>
                      <a:pt x="64" y="88"/>
                    </a:cubicBezTo>
                    <a:cubicBezTo>
                      <a:pt x="72" y="97"/>
                      <a:pt x="77" y="103"/>
                      <a:pt x="81" y="108"/>
                    </a:cubicBezTo>
                    <a:cubicBezTo>
                      <a:pt x="84" y="112"/>
                      <a:pt x="87" y="117"/>
                      <a:pt x="90" y="122"/>
                    </a:cubicBezTo>
                    <a:cubicBezTo>
                      <a:pt x="93" y="128"/>
                      <a:pt x="96" y="134"/>
                      <a:pt x="97" y="141"/>
                    </a:cubicBezTo>
                    <a:cubicBezTo>
                      <a:pt x="99" y="148"/>
                      <a:pt x="100" y="155"/>
                      <a:pt x="100" y="161"/>
                    </a:cubicBezTo>
                    <a:cubicBezTo>
                      <a:pt x="100" y="170"/>
                      <a:pt x="99" y="176"/>
                      <a:pt x="96" y="181"/>
                    </a:cubicBezTo>
                    <a:close/>
                    <a:moveTo>
                      <a:pt x="41" y="149"/>
                    </a:moveTo>
                    <a:cubicBezTo>
                      <a:pt x="41" y="149"/>
                      <a:pt x="41" y="148"/>
                      <a:pt x="42" y="147"/>
                    </a:cubicBezTo>
                    <a:cubicBezTo>
                      <a:pt x="42" y="159"/>
                      <a:pt x="42" y="159"/>
                      <a:pt x="42" y="159"/>
                    </a:cubicBezTo>
                    <a:cubicBezTo>
                      <a:pt x="41" y="159"/>
                      <a:pt x="41" y="158"/>
                      <a:pt x="40" y="158"/>
                    </a:cubicBezTo>
                    <a:cubicBezTo>
                      <a:pt x="39" y="156"/>
                      <a:pt x="37" y="155"/>
                      <a:pt x="36" y="154"/>
                    </a:cubicBezTo>
                    <a:cubicBezTo>
                      <a:pt x="38" y="153"/>
                      <a:pt x="39" y="151"/>
                      <a:pt x="41" y="149"/>
                    </a:cubicBezTo>
                    <a:close/>
                    <a:moveTo>
                      <a:pt x="39" y="122"/>
                    </a:moveTo>
                    <a:cubicBezTo>
                      <a:pt x="41" y="123"/>
                      <a:pt x="42" y="125"/>
                      <a:pt x="43" y="126"/>
                    </a:cubicBezTo>
                    <a:cubicBezTo>
                      <a:pt x="43" y="127"/>
                      <a:pt x="44" y="127"/>
                      <a:pt x="45" y="128"/>
                    </a:cubicBezTo>
                    <a:cubicBezTo>
                      <a:pt x="44" y="129"/>
                      <a:pt x="43" y="129"/>
                      <a:pt x="43" y="130"/>
                    </a:cubicBezTo>
                    <a:cubicBezTo>
                      <a:pt x="42" y="128"/>
                      <a:pt x="41" y="125"/>
                      <a:pt x="39" y="122"/>
                    </a:cubicBezTo>
                    <a:close/>
                    <a:moveTo>
                      <a:pt x="61" y="171"/>
                    </a:moveTo>
                    <a:cubicBezTo>
                      <a:pt x="61" y="148"/>
                      <a:pt x="61" y="148"/>
                      <a:pt x="61" y="148"/>
                    </a:cubicBezTo>
                    <a:cubicBezTo>
                      <a:pt x="61" y="148"/>
                      <a:pt x="62" y="148"/>
                      <a:pt x="62" y="148"/>
                    </a:cubicBezTo>
                    <a:cubicBezTo>
                      <a:pt x="64" y="152"/>
                      <a:pt x="66" y="155"/>
                      <a:pt x="67" y="158"/>
                    </a:cubicBezTo>
                    <a:cubicBezTo>
                      <a:pt x="68" y="161"/>
                      <a:pt x="69" y="163"/>
                      <a:pt x="69" y="166"/>
                    </a:cubicBezTo>
                    <a:cubicBezTo>
                      <a:pt x="69" y="168"/>
                      <a:pt x="68" y="169"/>
                      <a:pt x="68" y="170"/>
                    </a:cubicBezTo>
                    <a:cubicBezTo>
                      <a:pt x="67" y="171"/>
                      <a:pt x="66" y="172"/>
                      <a:pt x="65" y="172"/>
                    </a:cubicBezTo>
                    <a:cubicBezTo>
                      <a:pt x="65" y="172"/>
                      <a:pt x="65" y="172"/>
                      <a:pt x="65" y="172"/>
                    </a:cubicBezTo>
                    <a:cubicBezTo>
                      <a:pt x="65" y="172"/>
                      <a:pt x="64" y="172"/>
                      <a:pt x="64" y="172"/>
                    </a:cubicBezTo>
                    <a:cubicBezTo>
                      <a:pt x="64" y="172"/>
                      <a:pt x="63" y="172"/>
                      <a:pt x="61" y="171"/>
                    </a:cubicBezTo>
                    <a:close/>
                    <a:moveTo>
                      <a:pt x="61" y="54"/>
                    </a:moveTo>
                    <a:cubicBezTo>
                      <a:pt x="61" y="48"/>
                      <a:pt x="61" y="48"/>
                      <a:pt x="61" y="48"/>
                    </a:cubicBezTo>
                    <a:cubicBezTo>
                      <a:pt x="62" y="50"/>
                      <a:pt x="63" y="50"/>
                      <a:pt x="63" y="51"/>
                    </a:cubicBezTo>
                    <a:cubicBezTo>
                      <a:pt x="62" y="53"/>
                      <a:pt x="62" y="53"/>
                      <a:pt x="62" y="53"/>
                    </a:cubicBezTo>
                    <a:cubicBezTo>
                      <a:pt x="62" y="53"/>
                      <a:pt x="61" y="53"/>
                      <a:pt x="61" y="54"/>
                    </a:cubicBezTo>
                    <a:close/>
                    <a:moveTo>
                      <a:pt x="61" y="77"/>
                    </a:moveTo>
                    <a:cubicBezTo>
                      <a:pt x="61" y="76"/>
                      <a:pt x="60" y="75"/>
                      <a:pt x="59" y="75"/>
                    </a:cubicBezTo>
                    <a:cubicBezTo>
                      <a:pt x="59" y="74"/>
                      <a:pt x="60" y="74"/>
                      <a:pt x="60" y="74"/>
                    </a:cubicBezTo>
                    <a:cubicBezTo>
                      <a:pt x="60" y="75"/>
                      <a:pt x="61" y="76"/>
                      <a:pt x="61" y="77"/>
                    </a:cubicBezTo>
                    <a:close/>
                    <a:moveTo>
                      <a:pt x="42" y="38"/>
                    </a:moveTo>
                    <a:cubicBezTo>
                      <a:pt x="42" y="50"/>
                      <a:pt x="42" y="50"/>
                      <a:pt x="42" y="50"/>
                    </a:cubicBezTo>
                    <a:cubicBezTo>
                      <a:pt x="41" y="48"/>
                      <a:pt x="40" y="45"/>
                      <a:pt x="40" y="43"/>
                    </a:cubicBezTo>
                    <a:cubicBezTo>
                      <a:pt x="40" y="39"/>
                      <a:pt x="41" y="38"/>
                      <a:pt x="42" y="3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b="1"/>
              </a:p>
            </p:txBody>
          </p:sp>
          <p:sp>
            <p:nvSpPr>
              <p:cNvPr id="29" name="Freeform 18">
                <a:extLst>
                  <a:ext uri="{FF2B5EF4-FFF2-40B4-BE49-F238E27FC236}">
                    <a16:creationId xmlns:a16="http://schemas.microsoft.com/office/drawing/2014/main" id="{327FA51E-5764-26F8-E51F-84FF10DB3354}"/>
                  </a:ext>
                </a:extLst>
              </p:cNvPr>
              <p:cNvSpPr>
                <a:spLocks noEditPoints="1"/>
              </p:cNvSpPr>
              <p:nvPr/>
            </p:nvSpPr>
            <p:spPr bwMode="auto">
              <a:xfrm>
                <a:off x="5245" y="2566"/>
                <a:ext cx="676" cy="828"/>
              </a:xfrm>
              <a:custGeom>
                <a:avLst/>
                <a:gdLst>
                  <a:gd name="T0" fmla="*/ 278 w 282"/>
                  <a:gd name="T1" fmla="*/ 205 h 346"/>
                  <a:gd name="T2" fmla="*/ 269 w 282"/>
                  <a:gd name="T3" fmla="*/ 168 h 346"/>
                  <a:gd name="T4" fmla="*/ 253 w 282"/>
                  <a:gd name="T5" fmla="*/ 132 h 346"/>
                  <a:gd name="T6" fmla="*/ 233 w 282"/>
                  <a:gd name="T7" fmla="*/ 97 h 346"/>
                  <a:gd name="T8" fmla="*/ 209 w 282"/>
                  <a:gd name="T9" fmla="*/ 65 h 346"/>
                  <a:gd name="T10" fmla="*/ 182 w 282"/>
                  <a:gd name="T11" fmla="*/ 39 h 346"/>
                  <a:gd name="T12" fmla="*/ 154 w 282"/>
                  <a:gd name="T13" fmla="*/ 19 h 346"/>
                  <a:gd name="T14" fmla="*/ 125 w 282"/>
                  <a:gd name="T15" fmla="*/ 6 h 346"/>
                  <a:gd name="T16" fmla="*/ 89 w 282"/>
                  <a:gd name="T17" fmla="*/ 0 h 346"/>
                  <a:gd name="T18" fmla="*/ 0 w 282"/>
                  <a:gd name="T19" fmla="*/ 107 h 346"/>
                  <a:gd name="T20" fmla="*/ 260 w 282"/>
                  <a:gd name="T21" fmla="*/ 310 h 346"/>
                  <a:gd name="T22" fmla="*/ 278 w 282"/>
                  <a:gd name="T23" fmla="*/ 274 h 346"/>
                  <a:gd name="T24" fmla="*/ 281 w 282"/>
                  <a:gd name="T25" fmla="*/ 240 h 346"/>
                  <a:gd name="T26" fmla="*/ 278 w 282"/>
                  <a:gd name="T27" fmla="*/ 226 h 346"/>
                  <a:gd name="T28" fmla="*/ 276 w 282"/>
                  <a:gd name="T29" fmla="*/ 209 h 346"/>
                  <a:gd name="T30" fmla="*/ 273 w 282"/>
                  <a:gd name="T31" fmla="*/ 206 h 346"/>
                  <a:gd name="T32" fmla="*/ 251 w 282"/>
                  <a:gd name="T33" fmla="*/ 206 h 346"/>
                  <a:gd name="T34" fmla="*/ 249 w 282"/>
                  <a:gd name="T35" fmla="*/ 195 h 346"/>
                  <a:gd name="T36" fmla="*/ 264 w 282"/>
                  <a:gd name="T37" fmla="*/ 171 h 346"/>
                  <a:gd name="T38" fmla="*/ 261 w 282"/>
                  <a:gd name="T39" fmla="*/ 154 h 346"/>
                  <a:gd name="T40" fmla="*/ 257 w 282"/>
                  <a:gd name="T41" fmla="*/ 151 h 346"/>
                  <a:gd name="T42" fmla="*/ 236 w 282"/>
                  <a:gd name="T43" fmla="*/ 152 h 346"/>
                  <a:gd name="T44" fmla="*/ 227 w 282"/>
                  <a:gd name="T45" fmla="*/ 140 h 346"/>
                  <a:gd name="T46" fmla="*/ 240 w 282"/>
                  <a:gd name="T47" fmla="*/ 117 h 346"/>
                  <a:gd name="T48" fmla="*/ 235 w 282"/>
                  <a:gd name="T49" fmla="*/ 109 h 346"/>
                  <a:gd name="T50" fmla="*/ 229 w 282"/>
                  <a:gd name="T51" fmla="*/ 100 h 346"/>
                  <a:gd name="T52" fmla="*/ 224 w 282"/>
                  <a:gd name="T53" fmla="*/ 92 h 346"/>
                  <a:gd name="T54" fmla="*/ 218 w 282"/>
                  <a:gd name="T55" fmla="*/ 84 h 346"/>
                  <a:gd name="T56" fmla="*/ 212 w 282"/>
                  <a:gd name="T57" fmla="*/ 76 h 346"/>
                  <a:gd name="T58" fmla="*/ 205 w 282"/>
                  <a:gd name="T59" fmla="*/ 69 h 346"/>
                  <a:gd name="T60" fmla="*/ 199 w 282"/>
                  <a:gd name="T61" fmla="*/ 62 h 346"/>
                  <a:gd name="T62" fmla="*/ 192 w 282"/>
                  <a:gd name="T63" fmla="*/ 55 h 346"/>
                  <a:gd name="T64" fmla="*/ 186 w 282"/>
                  <a:gd name="T65" fmla="*/ 49 h 346"/>
                  <a:gd name="T66" fmla="*/ 179 w 282"/>
                  <a:gd name="T67" fmla="*/ 43 h 346"/>
                  <a:gd name="T68" fmla="*/ 172 w 282"/>
                  <a:gd name="T69" fmla="*/ 37 h 346"/>
                  <a:gd name="T70" fmla="*/ 165 w 282"/>
                  <a:gd name="T71" fmla="*/ 32 h 346"/>
                  <a:gd name="T72" fmla="*/ 158 w 282"/>
                  <a:gd name="T73" fmla="*/ 27 h 346"/>
                  <a:gd name="T74" fmla="*/ 151 w 282"/>
                  <a:gd name="T75" fmla="*/ 23 h 346"/>
                  <a:gd name="T76" fmla="*/ 144 w 282"/>
                  <a:gd name="T77" fmla="*/ 19 h 346"/>
                  <a:gd name="T78" fmla="*/ 136 w 282"/>
                  <a:gd name="T79" fmla="*/ 15 h 346"/>
                  <a:gd name="T80" fmla="*/ 112 w 282"/>
                  <a:gd name="T81" fmla="*/ 22 h 346"/>
                  <a:gd name="T82" fmla="*/ 105 w 282"/>
                  <a:gd name="T83" fmla="*/ 20 h 346"/>
                  <a:gd name="T84" fmla="*/ 115 w 282"/>
                  <a:gd name="T85" fmla="*/ 6 h 346"/>
                  <a:gd name="T86" fmla="*/ 91 w 282"/>
                  <a:gd name="T87" fmla="*/ 15 h 346"/>
                  <a:gd name="T88" fmla="*/ 78 w 282"/>
                  <a:gd name="T89" fmla="*/ 15 h 346"/>
                  <a:gd name="T90" fmla="*/ 71 w 282"/>
                  <a:gd name="T91" fmla="*/ 14 h 346"/>
                  <a:gd name="T92" fmla="*/ 232 w 282"/>
                  <a:gd name="T93" fmla="*/ 321 h 346"/>
                  <a:gd name="T94" fmla="*/ 73 w 282"/>
                  <a:gd name="T95" fmla="*/ 19 h 346"/>
                  <a:gd name="T96" fmla="*/ 240 w 282"/>
                  <a:gd name="T97" fmla="*/ 309 h 346"/>
                  <a:gd name="T98" fmla="*/ 254 w 282"/>
                  <a:gd name="T99" fmla="*/ 310 h 346"/>
                  <a:gd name="T100" fmla="*/ 264 w 282"/>
                  <a:gd name="T101" fmla="*/ 298 h 346"/>
                  <a:gd name="T102" fmla="*/ 266 w 282"/>
                  <a:gd name="T103" fmla="*/ 291 h 346"/>
                  <a:gd name="T104" fmla="*/ 251 w 282"/>
                  <a:gd name="T105" fmla="*/ 294 h 346"/>
                  <a:gd name="T106" fmla="*/ 274 w 282"/>
                  <a:gd name="T107" fmla="*/ 272 h 346"/>
                  <a:gd name="T108" fmla="*/ 276 w 282"/>
                  <a:gd name="T109" fmla="*/ 265 h 346"/>
                  <a:gd name="T110" fmla="*/ 277 w 282"/>
                  <a:gd name="T111" fmla="*/ 258 h 346"/>
                  <a:gd name="T112" fmla="*/ 278 w 282"/>
                  <a:gd name="T113" fmla="*/ 251 h 346"/>
                  <a:gd name="T114" fmla="*/ 278 w 282"/>
                  <a:gd name="T115" fmla="*/ 243 h 346"/>
                  <a:gd name="T116" fmla="*/ 276 w 282"/>
                  <a:gd name="T117" fmla="*/ 24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2" h="346">
                    <a:moveTo>
                      <a:pt x="282" y="236"/>
                    </a:moveTo>
                    <a:cubicBezTo>
                      <a:pt x="282" y="235"/>
                      <a:pt x="282" y="235"/>
                      <a:pt x="282" y="235"/>
                    </a:cubicBezTo>
                    <a:cubicBezTo>
                      <a:pt x="282" y="233"/>
                      <a:pt x="282" y="232"/>
                      <a:pt x="281" y="231"/>
                    </a:cubicBezTo>
                    <a:cubicBezTo>
                      <a:pt x="281" y="230"/>
                      <a:pt x="282" y="229"/>
                      <a:pt x="282" y="227"/>
                    </a:cubicBezTo>
                    <a:cubicBezTo>
                      <a:pt x="282" y="226"/>
                      <a:pt x="282" y="226"/>
                      <a:pt x="282" y="226"/>
                    </a:cubicBezTo>
                    <a:cubicBezTo>
                      <a:pt x="281" y="225"/>
                      <a:pt x="281" y="223"/>
                      <a:pt x="280" y="223"/>
                    </a:cubicBezTo>
                    <a:cubicBezTo>
                      <a:pt x="281" y="221"/>
                      <a:pt x="281" y="220"/>
                      <a:pt x="281" y="219"/>
                    </a:cubicBezTo>
                    <a:cubicBezTo>
                      <a:pt x="281" y="217"/>
                      <a:pt x="281" y="217"/>
                      <a:pt x="281" y="217"/>
                    </a:cubicBezTo>
                    <a:cubicBezTo>
                      <a:pt x="281" y="216"/>
                      <a:pt x="280" y="215"/>
                      <a:pt x="279" y="214"/>
                    </a:cubicBezTo>
                    <a:cubicBezTo>
                      <a:pt x="280" y="213"/>
                      <a:pt x="280" y="211"/>
                      <a:pt x="280" y="210"/>
                    </a:cubicBezTo>
                    <a:cubicBezTo>
                      <a:pt x="279" y="208"/>
                      <a:pt x="279" y="208"/>
                      <a:pt x="279" y="208"/>
                    </a:cubicBezTo>
                    <a:cubicBezTo>
                      <a:pt x="279" y="207"/>
                      <a:pt x="279" y="206"/>
                      <a:pt x="278" y="205"/>
                    </a:cubicBezTo>
                    <a:cubicBezTo>
                      <a:pt x="278" y="204"/>
                      <a:pt x="279" y="202"/>
                      <a:pt x="278" y="201"/>
                    </a:cubicBezTo>
                    <a:cubicBezTo>
                      <a:pt x="278" y="199"/>
                      <a:pt x="278" y="199"/>
                      <a:pt x="278" y="199"/>
                    </a:cubicBezTo>
                    <a:cubicBezTo>
                      <a:pt x="278" y="198"/>
                      <a:pt x="277" y="197"/>
                      <a:pt x="276" y="196"/>
                    </a:cubicBezTo>
                    <a:cubicBezTo>
                      <a:pt x="277" y="195"/>
                      <a:pt x="277" y="193"/>
                      <a:pt x="276" y="192"/>
                    </a:cubicBezTo>
                    <a:cubicBezTo>
                      <a:pt x="276" y="190"/>
                      <a:pt x="276" y="190"/>
                      <a:pt x="276" y="190"/>
                    </a:cubicBezTo>
                    <a:cubicBezTo>
                      <a:pt x="276" y="189"/>
                      <a:pt x="275" y="187"/>
                      <a:pt x="274" y="187"/>
                    </a:cubicBezTo>
                    <a:cubicBezTo>
                      <a:pt x="274" y="185"/>
                      <a:pt x="274" y="184"/>
                      <a:pt x="274" y="183"/>
                    </a:cubicBezTo>
                    <a:cubicBezTo>
                      <a:pt x="273" y="181"/>
                      <a:pt x="273" y="181"/>
                      <a:pt x="273" y="181"/>
                    </a:cubicBezTo>
                    <a:cubicBezTo>
                      <a:pt x="273" y="179"/>
                      <a:pt x="272" y="178"/>
                      <a:pt x="271" y="178"/>
                    </a:cubicBezTo>
                    <a:cubicBezTo>
                      <a:pt x="272" y="176"/>
                      <a:pt x="272" y="175"/>
                      <a:pt x="271" y="174"/>
                    </a:cubicBezTo>
                    <a:cubicBezTo>
                      <a:pt x="271" y="171"/>
                      <a:pt x="271" y="171"/>
                      <a:pt x="271" y="171"/>
                    </a:cubicBezTo>
                    <a:cubicBezTo>
                      <a:pt x="270" y="170"/>
                      <a:pt x="269" y="169"/>
                      <a:pt x="269" y="168"/>
                    </a:cubicBezTo>
                    <a:cubicBezTo>
                      <a:pt x="269" y="167"/>
                      <a:pt x="269" y="166"/>
                      <a:pt x="268" y="164"/>
                    </a:cubicBezTo>
                    <a:cubicBezTo>
                      <a:pt x="268" y="162"/>
                      <a:pt x="268" y="162"/>
                      <a:pt x="268" y="162"/>
                    </a:cubicBezTo>
                    <a:cubicBezTo>
                      <a:pt x="267" y="161"/>
                      <a:pt x="266" y="160"/>
                      <a:pt x="265" y="159"/>
                    </a:cubicBezTo>
                    <a:cubicBezTo>
                      <a:pt x="266" y="158"/>
                      <a:pt x="265" y="157"/>
                      <a:pt x="265" y="155"/>
                    </a:cubicBezTo>
                    <a:cubicBezTo>
                      <a:pt x="264" y="153"/>
                      <a:pt x="264" y="153"/>
                      <a:pt x="264" y="153"/>
                    </a:cubicBezTo>
                    <a:cubicBezTo>
                      <a:pt x="264" y="152"/>
                      <a:pt x="263" y="151"/>
                      <a:pt x="262" y="150"/>
                    </a:cubicBezTo>
                    <a:cubicBezTo>
                      <a:pt x="262" y="149"/>
                      <a:pt x="262" y="147"/>
                      <a:pt x="261" y="146"/>
                    </a:cubicBezTo>
                    <a:cubicBezTo>
                      <a:pt x="260" y="144"/>
                      <a:pt x="260" y="144"/>
                      <a:pt x="260" y="144"/>
                    </a:cubicBezTo>
                    <a:cubicBezTo>
                      <a:pt x="260" y="142"/>
                      <a:pt x="259" y="141"/>
                      <a:pt x="258" y="141"/>
                    </a:cubicBezTo>
                    <a:cubicBezTo>
                      <a:pt x="258" y="140"/>
                      <a:pt x="258" y="138"/>
                      <a:pt x="257" y="137"/>
                    </a:cubicBezTo>
                    <a:cubicBezTo>
                      <a:pt x="256" y="134"/>
                      <a:pt x="256" y="134"/>
                      <a:pt x="256" y="134"/>
                    </a:cubicBezTo>
                    <a:cubicBezTo>
                      <a:pt x="255" y="133"/>
                      <a:pt x="254" y="132"/>
                      <a:pt x="253" y="132"/>
                    </a:cubicBezTo>
                    <a:cubicBezTo>
                      <a:pt x="254" y="130"/>
                      <a:pt x="253" y="129"/>
                      <a:pt x="253" y="128"/>
                    </a:cubicBezTo>
                    <a:cubicBezTo>
                      <a:pt x="251" y="125"/>
                      <a:pt x="251" y="125"/>
                      <a:pt x="251" y="125"/>
                    </a:cubicBezTo>
                    <a:cubicBezTo>
                      <a:pt x="251" y="124"/>
                      <a:pt x="250" y="123"/>
                      <a:pt x="249" y="123"/>
                    </a:cubicBezTo>
                    <a:cubicBezTo>
                      <a:pt x="249" y="122"/>
                      <a:pt x="249" y="120"/>
                      <a:pt x="248" y="119"/>
                    </a:cubicBezTo>
                    <a:cubicBezTo>
                      <a:pt x="247" y="116"/>
                      <a:pt x="247" y="116"/>
                      <a:pt x="247" y="116"/>
                    </a:cubicBezTo>
                    <a:cubicBezTo>
                      <a:pt x="246" y="115"/>
                      <a:pt x="245" y="114"/>
                      <a:pt x="244" y="114"/>
                    </a:cubicBezTo>
                    <a:cubicBezTo>
                      <a:pt x="244" y="113"/>
                      <a:pt x="244" y="111"/>
                      <a:pt x="243" y="110"/>
                    </a:cubicBezTo>
                    <a:cubicBezTo>
                      <a:pt x="242" y="108"/>
                      <a:pt x="242" y="108"/>
                      <a:pt x="242" y="108"/>
                    </a:cubicBezTo>
                    <a:cubicBezTo>
                      <a:pt x="241" y="107"/>
                      <a:pt x="240" y="106"/>
                      <a:pt x="239" y="105"/>
                    </a:cubicBezTo>
                    <a:cubicBezTo>
                      <a:pt x="239" y="104"/>
                      <a:pt x="238" y="103"/>
                      <a:pt x="238" y="102"/>
                    </a:cubicBezTo>
                    <a:cubicBezTo>
                      <a:pt x="236" y="99"/>
                      <a:pt x="236" y="99"/>
                      <a:pt x="236" y="99"/>
                    </a:cubicBezTo>
                    <a:cubicBezTo>
                      <a:pt x="235" y="98"/>
                      <a:pt x="234" y="97"/>
                      <a:pt x="233" y="97"/>
                    </a:cubicBezTo>
                    <a:cubicBezTo>
                      <a:pt x="233" y="95"/>
                      <a:pt x="233" y="94"/>
                      <a:pt x="232" y="93"/>
                    </a:cubicBezTo>
                    <a:cubicBezTo>
                      <a:pt x="231" y="91"/>
                      <a:pt x="231" y="91"/>
                      <a:pt x="231" y="91"/>
                    </a:cubicBezTo>
                    <a:cubicBezTo>
                      <a:pt x="230" y="90"/>
                      <a:pt x="229" y="89"/>
                      <a:pt x="228" y="89"/>
                    </a:cubicBezTo>
                    <a:cubicBezTo>
                      <a:pt x="228" y="87"/>
                      <a:pt x="227" y="86"/>
                      <a:pt x="226" y="85"/>
                    </a:cubicBezTo>
                    <a:cubicBezTo>
                      <a:pt x="225" y="83"/>
                      <a:pt x="225" y="83"/>
                      <a:pt x="225" y="83"/>
                    </a:cubicBezTo>
                    <a:cubicBezTo>
                      <a:pt x="224" y="82"/>
                      <a:pt x="223" y="81"/>
                      <a:pt x="222" y="80"/>
                    </a:cubicBezTo>
                    <a:cubicBezTo>
                      <a:pt x="222" y="79"/>
                      <a:pt x="221" y="78"/>
                      <a:pt x="220" y="77"/>
                    </a:cubicBezTo>
                    <a:cubicBezTo>
                      <a:pt x="219" y="75"/>
                      <a:pt x="219" y="75"/>
                      <a:pt x="219" y="75"/>
                    </a:cubicBezTo>
                    <a:cubicBezTo>
                      <a:pt x="218" y="74"/>
                      <a:pt x="217" y="73"/>
                      <a:pt x="216" y="73"/>
                    </a:cubicBezTo>
                    <a:cubicBezTo>
                      <a:pt x="215" y="72"/>
                      <a:pt x="215" y="70"/>
                      <a:pt x="214" y="69"/>
                    </a:cubicBezTo>
                    <a:cubicBezTo>
                      <a:pt x="212" y="67"/>
                      <a:pt x="212" y="67"/>
                      <a:pt x="212" y="67"/>
                    </a:cubicBezTo>
                    <a:cubicBezTo>
                      <a:pt x="212" y="66"/>
                      <a:pt x="210" y="66"/>
                      <a:pt x="209" y="65"/>
                    </a:cubicBezTo>
                    <a:cubicBezTo>
                      <a:pt x="209" y="64"/>
                      <a:pt x="209" y="63"/>
                      <a:pt x="208" y="62"/>
                    </a:cubicBezTo>
                    <a:cubicBezTo>
                      <a:pt x="206" y="60"/>
                      <a:pt x="206" y="60"/>
                      <a:pt x="206" y="60"/>
                    </a:cubicBezTo>
                    <a:cubicBezTo>
                      <a:pt x="205" y="59"/>
                      <a:pt x="204" y="59"/>
                      <a:pt x="203" y="58"/>
                    </a:cubicBezTo>
                    <a:cubicBezTo>
                      <a:pt x="203" y="57"/>
                      <a:pt x="202" y="56"/>
                      <a:pt x="201" y="55"/>
                    </a:cubicBezTo>
                    <a:cubicBezTo>
                      <a:pt x="199" y="53"/>
                      <a:pt x="199" y="53"/>
                      <a:pt x="199" y="53"/>
                    </a:cubicBezTo>
                    <a:cubicBezTo>
                      <a:pt x="198" y="52"/>
                      <a:pt x="197" y="52"/>
                      <a:pt x="196" y="51"/>
                    </a:cubicBezTo>
                    <a:cubicBezTo>
                      <a:pt x="196" y="50"/>
                      <a:pt x="195" y="49"/>
                      <a:pt x="194" y="48"/>
                    </a:cubicBezTo>
                    <a:cubicBezTo>
                      <a:pt x="193" y="47"/>
                      <a:pt x="193" y="47"/>
                      <a:pt x="193" y="47"/>
                    </a:cubicBezTo>
                    <a:cubicBezTo>
                      <a:pt x="192" y="46"/>
                      <a:pt x="191" y="45"/>
                      <a:pt x="189" y="45"/>
                    </a:cubicBezTo>
                    <a:cubicBezTo>
                      <a:pt x="189" y="44"/>
                      <a:pt x="188" y="43"/>
                      <a:pt x="187" y="42"/>
                    </a:cubicBezTo>
                    <a:cubicBezTo>
                      <a:pt x="186" y="40"/>
                      <a:pt x="186" y="40"/>
                      <a:pt x="186" y="40"/>
                    </a:cubicBezTo>
                    <a:cubicBezTo>
                      <a:pt x="185" y="40"/>
                      <a:pt x="184" y="39"/>
                      <a:pt x="182" y="39"/>
                    </a:cubicBezTo>
                    <a:cubicBezTo>
                      <a:pt x="182" y="38"/>
                      <a:pt x="181" y="37"/>
                      <a:pt x="180" y="36"/>
                    </a:cubicBezTo>
                    <a:cubicBezTo>
                      <a:pt x="179" y="35"/>
                      <a:pt x="179" y="35"/>
                      <a:pt x="179" y="35"/>
                    </a:cubicBezTo>
                    <a:cubicBezTo>
                      <a:pt x="178" y="34"/>
                      <a:pt x="177" y="33"/>
                      <a:pt x="175" y="33"/>
                    </a:cubicBezTo>
                    <a:cubicBezTo>
                      <a:pt x="175" y="32"/>
                      <a:pt x="174" y="31"/>
                      <a:pt x="173" y="30"/>
                    </a:cubicBezTo>
                    <a:cubicBezTo>
                      <a:pt x="172" y="29"/>
                      <a:pt x="172" y="29"/>
                      <a:pt x="172" y="29"/>
                    </a:cubicBezTo>
                    <a:cubicBezTo>
                      <a:pt x="171" y="28"/>
                      <a:pt x="169" y="28"/>
                      <a:pt x="168" y="28"/>
                    </a:cubicBezTo>
                    <a:cubicBezTo>
                      <a:pt x="168" y="27"/>
                      <a:pt x="167" y="26"/>
                      <a:pt x="166" y="25"/>
                    </a:cubicBezTo>
                    <a:cubicBezTo>
                      <a:pt x="165" y="24"/>
                      <a:pt x="165" y="24"/>
                      <a:pt x="165" y="24"/>
                    </a:cubicBezTo>
                    <a:cubicBezTo>
                      <a:pt x="164" y="24"/>
                      <a:pt x="162" y="23"/>
                      <a:pt x="161" y="23"/>
                    </a:cubicBezTo>
                    <a:cubicBezTo>
                      <a:pt x="161" y="22"/>
                      <a:pt x="160" y="21"/>
                      <a:pt x="159" y="20"/>
                    </a:cubicBezTo>
                    <a:cubicBezTo>
                      <a:pt x="158" y="20"/>
                      <a:pt x="158" y="20"/>
                      <a:pt x="158" y="20"/>
                    </a:cubicBezTo>
                    <a:cubicBezTo>
                      <a:pt x="157" y="19"/>
                      <a:pt x="155" y="19"/>
                      <a:pt x="154" y="19"/>
                    </a:cubicBezTo>
                    <a:cubicBezTo>
                      <a:pt x="153" y="18"/>
                      <a:pt x="152" y="17"/>
                      <a:pt x="151" y="16"/>
                    </a:cubicBezTo>
                    <a:cubicBezTo>
                      <a:pt x="151" y="16"/>
                      <a:pt x="151" y="16"/>
                      <a:pt x="151" y="16"/>
                    </a:cubicBezTo>
                    <a:cubicBezTo>
                      <a:pt x="149" y="15"/>
                      <a:pt x="148" y="15"/>
                      <a:pt x="147" y="15"/>
                    </a:cubicBezTo>
                    <a:cubicBezTo>
                      <a:pt x="146" y="14"/>
                      <a:pt x="145" y="13"/>
                      <a:pt x="144" y="12"/>
                    </a:cubicBezTo>
                    <a:cubicBezTo>
                      <a:pt x="143" y="12"/>
                      <a:pt x="143" y="12"/>
                      <a:pt x="143" y="12"/>
                    </a:cubicBezTo>
                    <a:cubicBezTo>
                      <a:pt x="142" y="11"/>
                      <a:pt x="141" y="11"/>
                      <a:pt x="139" y="11"/>
                    </a:cubicBezTo>
                    <a:cubicBezTo>
                      <a:pt x="139" y="10"/>
                      <a:pt x="138" y="9"/>
                      <a:pt x="137" y="9"/>
                    </a:cubicBezTo>
                    <a:cubicBezTo>
                      <a:pt x="136" y="9"/>
                      <a:pt x="136" y="9"/>
                      <a:pt x="136" y="9"/>
                    </a:cubicBezTo>
                    <a:cubicBezTo>
                      <a:pt x="135" y="8"/>
                      <a:pt x="134" y="8"/>
                      <a:pt x="132" y="8"/>
                    </a:cubicBezTo>
                    <a:cubicBezTo>
                      <a:pt x="132" y="7"/>
                      <a:pt x="131" y="7"/>
                      <a:pt x="130" y="6"/>
                    </a:cubicBezTo>
                    <a:cubicBezTo>
                      <a:pt x="129" y="6"/>
                      <a:pt x="129" y="6"/>
                      <a:pt x="129" y="6"/>
                    </a:cubicBezTo>
                    <a:cubicBezTo>
                      <a:pt x="128" y="6"/>
                      <a:pt x="127" y="6"/>
                      <a:pt x="125" y="6"/>
                    </a:cubicBezTo>
                    <a:cubicBezTo>
                      <a:pt x="125" y="5"/>
                      <a:pt x="124" y="4"/>
                      <a:pt x="122" y="4"/>
                    </a:cubicBezTo>
                    <a:cubicBezTo>
                      <a:pt x="121" y="4"/>
                      <a:pt x="120" y="3"/>
                      <a:pt x="118" y="4"/>
                    </a:cubicBezTo>
                    <a:cubicBezTo>
                      <a:pt x="118" y="3"/>
                      <a:pt x="117" y="2"/>
                      <a:pt x="115" y="2"/>
                    </a:cubicBezTo>
                    <a:cubicBezTo>
                      <a:pt x="114" y="2"/>
                      <a:pt x="113" y="2"/>
                      <a:pt x="111" y="2"/>
                    </a:cubicBezTo>
                    <a:cubicBezTo>
                      <a:pt x="111" y="2"/>
                      <a:pt x="110" y="1"/>
                      <a:pt x="108" y="1"/>
                    </a:cubicBezTo>
                    <a:cubicBezTo>
                      <a:pt x="107" y="1"/>
                      <a:pt x="106" y="1"/>
                      <a:pt x="104" y="1"/>
                    </a:cubicBezTo>
                    <a:cubicBezTo>
                      <a:pt x="104" y="1"/>
                      <a:pt x="103" y="0"/>
                      <a:pt x="102" y="0"/>
                    </a:cubicBezTo>
                    <a:cubicBezTo>
                      <a:pt x="101" y="0"/>
                      <a:pt x="99" y="0"/>
                      <a:pt x="98" y="1"/>
                    </a:cubicBezTo>
                    <a:cubicBezTo>
                      <a:pt x="97" y="0"/>
                      <a:pt x="96" y="0"/>
                      <a:pt x="95" y="0"/>
                    </a:cubicBezTo>
                    <a:cubicBezTo>
                      <a:pt x="95" y="0"/>
                      <a:pt x="95" y="0"/>
                      <a:pt x="95" y="0"/>
                    </a:cubicBezTo>
                    <a:cubicBezTo>
                      <a:pt x="94" y="0"/>
                      <a:pt x="93" y="0"/>
                      <a:pt x="91" y="1"/>
                    </a:cubicBezTo>
                    <a:cubicBezTo>
                      <a:pt x="91" y="1"/>
                      <a:pt x="90" y="0"/>
                      <a:pt x="89" y="0"/>
                    </a:cubicBezTo>
                    <a:cubicBezTo>
                      <a:pt x="89" y="0"/>
                      <a:pt x="89" y="0"/>
                      <a:pt x="89" y="0"/>
                    </a:cubicBezTo>
                    <a:cubicBezTo>
                      <a:pt x="88" y="1"/>
                      <a:pt x="86" y="1"/>
                      <a:pt x="85" y="1"/>
                    </a:cubicBezTo>
                    <a:cubicBezTo>
                      <a:pt x="84" y="1"/>
                      <a:pt x="84" y="1"/>
                      <a:pt x="84" y="1"/>
                    </a:cubicBezTo>
                    <a:cubicBezTo>
                      <a:pt x="83" y="1"/>
                      <a:pt x="83" y="1"/>
                      <a:pt x="82" y="1"/>
                    </a:cubicBezTo>
                    <a:cubicBezTo>
                      <a:pt x="81" y="2"/>
                      <a:pt x="80" y="2"/>
                      <a:pt x="79" y="3"/>
                    </a:cubicBezTo>
                    <a:cubicBezTo>
                      <a:pt x="78" y="3"/>
                      <a:pt x="78" y="2"/>
                      <a:pt x="78" y="2"/>
                    </a:cubicBezTo>
                    <a:cubicBezTo>
                      <a:pt x="78" y="2"/>
                      <a:pt x="77" y="3"/>
                      <a:pt x="76" y="3"/>
                    </a:cubicBezTo>
                    <a:cubicBezTo>
                      <a:pt x="75" y="3"/>
                      <a:pt x="72" y="5"/>
                      <a:pt x="70" y="6"/>
                    </a:cubicBezTo>
                    <a:cubicBezTo>
                      <a:pt x="53" y="15"/>
                      <a:pt x="53" y="15"/>
                      <a:pt x="53" y="15"/>
                    </a:cubicBezTo>
                    <a:cubicBezTo>
                      <a:pt x="52" y="16"/>
                      <a:pt x="51" y="17"/>
                      <a:pt x="50" y="18"/>
                    </a:cubicBezTo>
                    <a:cubicBezTo>
                      <a:pt x="46" y="19"/>
                      <a:pt x="42" y="21"/>
                      <a:pt x="38" y="23"/>
                    </a:cubicBezTo>
                    <a:cubicBezTo>
                      <a:pt x="14" y="37"/>
                      <a:pt x="0" y="67"/>
                      <a:pt x="0" y="107"/>
                    </a:cubicBezTo>
                    <a:cubicBezTo>
                      <a:pt x="0" y="147"/>
                      <a:pt x="13" y="192"/>
                      <a:pt x="37" y="233"/>
                    </a:cubicBezTo>
                    <a:cubicBezTo>
                      <a:pt x="76" y="301"/>
                      <a:pt x="136" y="346"/>
                      <a:pt x="185" y="346"/>
                    </a:cubicBezTo>
                    <a:cubicBezTo>
                      <a:pt x="186" y="346"/>
                      <a:pt x="186" y="346"/>
                      <a:pt x="186" y="346"/>
                    </a:cubicBezTo>
                    <a:cubicBezTo>
                      <a:pt x="198" y="346"/>
                      <a:pt x="210" y="343"/>
                      <a:pt x="220" y="337"/>
                    </a:cubicBezTo>
                    <a:cubicBezTo>
                      <a:pt x="223" y="336"/>
                      <a:pt x="225" y="334"/>
                      <a:pt x="228" y="332"/>
                    </a:cubicBezTo>
                    <a:cubicBezTo>
                      <a:pt x="228" y="332"/>
                      <a:pt x="228" y="332"/>
                      <a:pt x="228" y="332"/>
                    </a:cubicBezTo>
                    <a:cubicBezTo>
                      <a:pt x="245" y="322"/>
                      <a:pt x="245" y="322"/>
                      <a:pt x="245" y="322"/>
                    </a:cubicBezTo>
                    <a:cubicBezTo>
                      <a:pt x="247" y="321"/>
                      <a:pt x="250" y="319"/>
                      <a:pt x="251" y="318"/>
                    </a:cubicBezTo>
                    <a:cubicBezTo>
                      <a:pt x="251" y="318"/>
                      <a:pt x="252" y="317"/>
                      <a:pt x="252" y="317"/>
                    </a:cubicBezTo>
                    <a:cubicBezTo>
                      <a:pt x="254" y="316"/>
                      <a:pt x="255" y="315"/>
                      <a:pt x="256" y="314"/>
                    </a:cubicBezTo>
                    <a:cubicBezTo>
                      <a:pt x="256" y="314"/>
                      <a:pt x="257" y="313"/>
                      <a:pt x="257" y="312"/>
                    </a:cubicBezTo>
                    <a:cubicBezTo>
                      <a:pt x="258" y="312"/>
                      <a:pt x="259" y="311"/>
                      <a:pt x="260" y="310"/>
                    </a:cubicBezTo>
                    <a:cubicBezTo>
                      <a:pt x="260" y="309"/>
                      <a:pt x="261" y="309"/>
                      <a:pt x="261" y="308"/>
                    </a:cubicBezTo>
                    <a:cubicBezTo>
                      <a:pt x="262" y="307"/>
                      <a:pt x="263" y="306"/>
                      <a:pt x="264" y="305"/>
                    </a:cubicBezTo>
                    <a:cubicBezTo>
                      <a:pt x="264" y="304"/>
                      <a:pt x="265" y="303"/>
                      <a:pt x="265" y="303"/>
                    </a:cubicBezTo>
                    <a:cubicBezTo>
                      <a:pt x="266" y="302"/>
                      <a:pt x="267" y="300"/>
                      <a:pt x="267" y="299"/>
                    </a:cubicBezTo>
                    <a:cubicBezTo>
                      <a:pt x="268" y="299"/>
                      <a:pt x="268" y="298"/>
                      <a:pt x="268" y="297"/>
                    </a:cubicBezTo>
                    <a:cubicBezTo>
                      <a:pt x="269" y="296"/>
                      <a:pt x="270" y="295"/>
                      <a:pt x="271" y="294"/>
                    </a:cubicBezTo>
                    <a:cubicBezTo>
                      <a:pt x="271" y="293"/>
                      <a:pt x="271" y="292"/>
                      <a:pt x="271" y="291"/>
                    </a:cubicBezTo>
                    <a:cubicBezTo>
                      <a:pt x="272" y="290"/>
                      <a:pt x="273" y="289"/>
                      <a:pt x="273" y="287"/>
                    </a:cubicBezTo>
                    <a:cubicBezTo>
                      <a:pt x="274" y="286"/>
                      <a:pt x="274" y="285"/>
                      <a:pt x="274" y="285"/>
                    </a:cubicBezTo>
                    <a:cubicBezTo>
                      <a:pt x="275" y="283"/>
                      <a:pt x="275" y="282"/>
                      <a:pt x="276" y="281"/>
                    </a:cubicBezTo>
                    <a:cubicBezTo>
                      <a:pt x="276" y="280"/>
                      <a:pt x="276" y="279"/>
                      <a:pt x="276" y="278"/>
                    </a:cubicBezTo>
                    <a:cubicBezTo>
                      <a:pt x="277" y="277"/>
                      <a:pt x="278" y="275"/>
                      <a:pt x="278" y="274"/>
                    </a:cubicBezTo>
                    <a:cubicBezTo>
                      <a:pt x="278" y="273"/>
                      <a:pt x="278" y="272"/>
                      <a:pt x="278" y="271"/>
                    </a:cubicBezTo>
                    <a:cubicBezTo>
                      <a:pt x="279" y="270"/>
                      <a:pt x="279" y="268"/>
                      <a:pt x="280" y="267"/>
                    </a:cubicBezTo>
                    <a:cubicBezTo>
                      <a:pt x="280" y="265"/>
                      <a:pt x="280" y="264"/>
                      <a:pt x="279" y="263"/>
                    </a:cubicBezTo>
                    <a:cubicBezTo>
                      <a:pt x="280" y="262"/>
                      <a:pt x="281" y="261"/>
                      <a:pt x="281" y="260"/>
                    </a:cubicBezTo>
                    <a:cubicBezTo>
                      <a:pt x="281" y="259"/>
                      <a:pt x="281" y="259"/>
                      <a:pt x="281" y="259"/>
                    </a:cubicBezTo>
                    <a:cubicBezTo>
                      <a:pt x="281" y="258"/>
                      <a:pt x="281" y="256"/>
                      <a:pt x="280" y="256"/>
                    </a:cubicBezTo>
                    <a:cubicBezTo>
                      <a:pt x="281" y="254"/>
                      <a:pt x="281" y="253"/>
                      <a:pt x="282" y="252"/>
                    </a:cubicBezTo>
                    <a:cubicBezTo>
                      <a:pt x="282" y="251"/>
                      <a:pt x="282" y="251"/>
                      <a:pt x="282" y="251"/>
                    </a:cubicBezTo>
                    <a:cubicBezTo>
                      <a:pt x="282" y="250"/>
                      <a:pt x="281" y="249"/>
                      <a:pt x="281" y="248"/>
                    </a:cubicBezTo>
                    <a:cubicBezTo>
                      <a:pt x="282" y="247"/>
                      <a:pt x="282" y="245"/>
                      <a:pt x="282" y="244"/>
                    </a:cubicBezTo>
                    <a:cubicBezTo>
                      <a:pt x="282" y="243"/>
                      <a:pt x="282" y="243"/>
                      <a:pt x="282" y="243"/>
                    </a:cubicBezTo>
                    <a:cubicBezTo>
                      <a:pt x="282" y="241"/>
                      <a:pt x="282" y="240"/>
                      <a:pt x="281" y="240"/>
                    </a:cubicBezTo>
                    <a:cubicBezTo>
                      <a:pt x="282" y="238"/>
                      <a:pt x="282" y="237"/>
                      <a:pt x="282" y="236"/>
                    </a:cubicBezTo>
                    <a:close/>
                    <a:moveTo>
                      <a:pt x="278" y="226"/>
                    </a:moveTo>
                    <a:cubicBezTo>
                      <a:pt x="278" y="228"/>
                      <a:pt x="278" y="228"/>
                      <a:pt x="278" y="228"/>
                    </a:cubicBezTo>
                    <a:cubicBezTo>
                      <a:pt x="278" y="229"/>
                      <a:pt x="277" y="231"/>
                      <a:pt x="276" y="232"/>
                    </a:cubicBezTo>
                    <a:cubicBezTo>
                      <a:pt x="259" y="242"/>
                      <a:pt x="259" y="242"/>
                      <a:pt x="259" y="242"/>
                    </a:cubicBezTo>
                    <a:cubicBezTo>
                      <a:pt x="258" y="242"/>
                      <a:pt x="258" y="242"/>
                      <a:pt x="258" y="242"/>
                    </a:cubicBezTo>
                    <a:cubicBezTo>
                      <a:pt x="257" y="242"/>
                      <a:pt x="257" y="241"/>
                      <a:pt x="257" y="241"/>
                    </a:cubicBezTo>
                    <a:cubicBezTo>
                      <a:pt x="257" y="239"/>
                      <a:pt x="257" y="239"/>
                      <a:pt x="257" y="239"/>
                    </a:cubicBezTo>
                    <a:cubicBezTo>
                      <a:pt x="256" y="238"/>
                      <a:pt x="258" y="236"/>
                      <a:pt x="259" y="235"/>
                    </a:cubicBezTo>
                    <a:cubicBezTo>
                      <a:pt x="276" y="225"/>
                      <a:pt x="276" y="225"/>
                      <a:pt x="276" y="225"/>
                    </a:cubicBezTo>
                    <a:cubicBezTo>
                      <a:pt x="276" y="225"/>
                      <a:pt x="277" y="225"/>
                      <a:pt x="277" y="225"/>
                    </a:cubicBezTo>
                    <a:cubicBezTo>
                      <a:pt x="278" y="225"/>
                      <a:pt x="278" y="226"/>
                      <a:pt x="278" y="226"/>
                    </a:cubicBezTo>
                    <a:close/>
                    <a:moveTo>
                      <a:pt x="277" y="218"/>
                    </a:moveTo>
                    <a:cubicBezTo>
                      <a:pt x="277" y="219"/>
                      <a:pt x="277" y="219"/>
                      <a:pt x="277" y="219"/>
                    </a:cubicBezTo>
                    <a:cubicBezTo>
                      <a:pt x="278" y="221"/>
                      <a:pt x="276" y="223"/>
                      <a:pt x="275" y="223"/>
                    </a:cubicBezTo>
                    <a:cubicBezTo>
                      <a:pt x="258" y="233"/>
                      <a:pt x="258" y="233"/>
                      <a:pt x="258" y="233"/>
                    </a:cubicBezTo>
                    <a:cubicBezTo>
                      <a:pt x="258" y="234"/>
                      <a:pt x="257" y="234"/>
                      <a:pt x="257" y="234"/>
                    </a:cubicBezTo>
                    <a:cubicBezTo>
                      <a:pt x="256" y="234"/>
                      <a:pt x="256" y="233"/>
                      <a:pt x="256" y="232"/>
                    </a:cubicBezTo>
                    <a:cubicBezTo>
                      <a:pt x="256" y="231"/>
                      <a:pt x="256" y="231"/>
                      <a:pt x="256" y="231"/>
                    </a:cubicBezTo>
                    <a:cubicBezTo>
                      <a:pt x="256" y="229"/>
                      <a:pt x="257" y="227"/>
                      <a:pt x="258" y="226"/>
                    </a:cubicBezTo>
                    <a:cubicBezTo>
                      <a:pt x="275" y="216"/>
                      <a:pt x="275" y="216"/>
                      <a:pt x="275" y="216"/>
                    </a:cubicBezTo>
                    <a:cubicBezTo>
                      <a:pt x="275" y="216"/>
                      <a:pt x="276" y="216"/>
                      <a:pt x="276" y="216"/>
                    </a:cubicBezTo>
                    <a:cubicBezTo>
                      <a:pt x="277" y="216"/>
                      <a:pt x="277" y="217"/>
                      <a:pt x="277" y="218"/>
                    </a:cubicBezTo>
                    <a:close/>
                    <a:moveTo>
                      <a:pt x="276" y="209"/>
                    </a:moveTo>
                    <a:cubicBezTo>
                      <a:pt x="276" y="210"/>
                      <a:pt x="276" y="210"/>
                      <a:pt x="276" y="210"/>
                    </a:cubicBezTo>
                    <a:cubicBezTo>
                      <a:pt x="276" y="212"/>
                      <a:pt x="276" y="214"/>
                      <a:pt x="274" y="215"/>
                    </a:cubicBezTo>
                    <a:cubicBezTo>
                      <a:pt x="257" y="225"/>
                      <a:pt x="257" y="225"/>
                      <a:pt x="257" y="225"/>
                    </a:cubicBezTo>
                    <a:cubicBezTo>
                      <a:pt x="256" y="225"/>
                      <a:pt x="255" y="225"/>
                      <a:pt x="255" y="224"/>
                    </a:cubicBezTo>
                    <a:cubicBezTo>
                      <a:pt x="254" y="222"/>
                      <a:pt x="254" y="222"/>
                      <a:pt x="254" y="222"/>
                    </a:cubicBezTo>
                    <a:cubicBezTo>
                      <a:pt x="254" y="220"/>
                      <a:pt x="255" y="218"/>
                      <a:pt x="257" y="217"/>
                    </a:cubicBezTo>
                    <a:cubicBezTo>
                      <a:pt x="274" y="208"/>
                      <a:pt x="274" y="208"/>
                      <a:pt x="274" y="208"/>
                    </a:cubicBezTo>
                    <a:cubicBezTo>
                      <a:pt x="274" y="207"/>
                      <a:pt x="274" y="207"/>
                      <a:pt x="275" y="207"/>
                    </a:cubicBezTo>
                    <a:cubicBezTo>
                      <a:pt x="275" y="207"/>
                      <a:pt x="276" y="208"/>
                      <a:pt x="276" y="209"/>
                    </a:cubicBezTo>
                    <a:close/>
                    <a:moveTo>
                      <a:pt x="274" y="200"/>
                    </a:moveTo>
                    <a:cubicBezTo>
                      <a:pt x="275" y="202"/>
                      <a:pt x="275" y="202"/>
                      <a:pt x="275" y="202"/>
                    </a:cubicBezTo>
                    <a:cubicBezTo>
                      <a:pt x="275" y="203"/>
                      <a:pt x="274" y="205"/>
                      <a:pt x="273" y="206"/>
                    </a:cubicBezTo>
                    <a:cubicBezTo>
                      <a:pt x="256" y="216"/>
                      <a:pt x="256" y="216"/>
                      <a:pt x="256" y="216"/>
                    </a:cubicBezTo>
                    <a:cubicBezTo>
                      <a:pt x="255" y="216"/>
                      <a:pt x="254" y="216"/>
                      <a:pt x="253" y="215"/>
                    </a:cubicBezTo>
                    <a:cubicBezTo>
                      <a:pt x="253" y="213"/>
                      <a:pt x="253" y="213"/>
                      <a:pt x="253" y="213"/>
                    </a:cubicBezTo>
                    <a:cubicBezTo>
                      <a:pt x="253" y="211"/>
                      <a:pt x="254" y="209"/>
                      <a:pt x="255" y="208"/>
                    </a:cubicBezTo>
                    <a:cubicBezTo>
                      <a:pt x="272" y="199"/>
                      <a:pt x="272" y="199"/>
                      <a:pt x="272" y="199"/>
                    </a:cubicBezTo>
                    <a:cubicBezTo>
                      <a:pt x="272" y="198"/>
                      <a:pt x="273" y="198"/>
                      <a:pt x="273" y="198"/>
                    </a:cubicBezTo>
                    <a:cubicBezTo>
                      <a:pt x="274" y="198"/>
                      <a:pt x="274" y="199"/>
                      <a:pt x="274" y="200"/>
                    </a:cubicBezTo>
                    <a:close/>
                    <a:moveTo>
                      <a:pt x="272" y="191"/>
                    </a:moveTo>
                    <a:cubicBezTo>
                      <a:pt x="273" y="193"/>
                      <a:pt x="273" y="193"/>
                      <a:pt x="273" y="193"/>
                    </a:cubicBezTo>
                    <a:cubicBezTo>
                      <a:pt x="273" y="194"/>
                      <a:pt x="272" y="196"/>
                      <a:pt x="271" y="197"/>
                    </a:cubicBezTo>
                    <a:cubicBezTo>
                      <a:pt x="254" y="207"/>
                      <a:pt x="254" y="207"/>
                      <a:pt x="254" y="207"/>
                    </a:cubicBezTo>
                    <a:cubicBezTo>
                      <a:pt x="253" y="208"/>
                      <a:pt x="252" y="207"/>
                      <a:pt x="251" y="206"/>
                    </a:cubicBezTo>
                    <a:cubicBezTo>
                      <a:pt x="251" y="204"/>
                      <a:pt x="251" y="204"/>
                      <a:pt x="251" y="204"/>
                    </a:cubicBezTo>
                    <a:cubicBezTo>
                      <a:pt x="251" y="202"/>
                      <a:pt x="251" y="200"/>
                      <a:pt x="253" y="199"/>
                    </a:cubicBezTo>
                    <a:cubicBezTo>
                      <a:pt x="270" y="190"/>
                      <a:pt x="270" y="190"/>
                      <a:pt x="270" y="190"/>
                    </a:cubicBezTo>
                    <a:cubicBezTo>
                      <a:pt x="270" y="189"/>
                      <a:pt x="270" y="189"/>
                      <a:pt x="271" y="189"/>
                    </a:cubicBezTo>
                    <a:cubicBezTo>
                      <a:pt x="272" y="189"/>
                      <a:pt x="272" y="190"/>
                      <a:pt x="272" y="191"/>
                    </a:cubicBezTo>
                    <a:close/>
                    <a:moveTo>
                      <a:pt x="268" y="180"/>
                    </a:moveTo>
                    <a:cubicBezTo>
                      <a:pt x="269" y="180"/>
                      <a:pt x="270" y="181"/>
                      <a:pt x="270" y="182"/>
                    </a:cubicBezTo>
                    <a:cubicBezTo>
                      <a:pt x="271" y="184"/>
                      <a:pt x="271" y="184"/>
                      <a:pt x="271" y="184"/>
                    </a:cubicBezTo>
                    <a:cubicBezTo>
                      <a:pt x="271" y="185"/>
                      <a:pt x="270" y="187"/>
                      <a:pt x="269" y="188"/>
                    </a:cubicBezTo>
                    <a:cubicBezTo>
                      <a:pt x="252" y="198"/>
                      <a:pt x="252" y="198"/>
                      <a:pt x="252" y="198"/>
                    </a:cubicBezTo>
                    <a:cubicBezTo>
                      <a:pt x="251" y="198"/>
                      <a:pt x="249" y="198"/>
                      <a:pt x="249" y="197"/>
                    </a:cubicBezTo>
                    <a:cubicBezTo>
                      <a:pt x="249" y="195"/>
                      <a:pt x="249" y="195"/>
                      <a:pt x="249" y="195"/>
                    </a:cubicBezTo>
                    <a:cubicBezTo>
                      <a:pt x="248" y="193"/>
                      <a:pt x="249" y="191"/>
                      <a:pt x="250" y="190"/>
                    </a:cubicBezTo>
                    <a:cubicBezTo>
                      <a:pt x="267" y="181"/>
                      <a:pt x="267" y="181"/>
                      <a:pt x="267" y="181"/>
                    </a:cubicBezTo>
                    <a:cubicBezTo>
                      <a:pt x="268" y="180"/>
                      <a:pt x="268" y="180"/>
                      <a:pt x="268" y="180"/>
                    </a:cubicBezTo>
                    <a:close/>
                    <a:moveTo>
                      <a:pt x="265" y="171"/>
                    </a:moveTo>
                    <a:cubicBezTo>
                      <a:pt x="266" y="171"/>
                      <a:pt x="267" y="171"/>
                      <a:pt x="267" y="172"/>
                    </a:cubicBezTo>
                    <a:cubicBezTo>
                      <a:pt x="268" y="175"/>
                      <a:pt x="268" y="175"/>
                      <a:pt x="268" y="175"/>
                    </a:cubicBezTo>
                    <a:cubicBezTo>
                      <a:pt x="268" y="176"/>
                      <a:pt x="268" y="178"/>
                      <a:pt x="266" y="179"/>
                    </a:cubicBezTo>
                    <a:cubicBezTo>
                      <a:pt x="249" y="189"/>
                      <a:pt x="249" y="189"/>
                      <a:pt x="249" y="189"/>
                    </a:cubicBezTo>
                    <a:cubicBezTo>
                      <a:pt x="248" y="189"/>
                      <a:pt x="247" y="189"/>
                      <a:pt x="246" y="188"/>
                    </a:cubicBezTo>
                    <a:cubicBezTo>
                      <a:pt x="246" y="185"/>
                      <a:pt x="246" y="185"/>
                      <a:pt x="246" y="185"/>
                    </a:cubicBezTo>
                    <a:cubicBezTo>
                      <a:pt x="245" y="184"/>
                      <a:pt x="246" y="182"/>
                      <a:pt x="247" y="181"/>
                    </a:cubicBezTo>
                    <a:cubicBezTo>
                      <a:pt x="264" y="171"/>
                      <a:pt x="264" y="171"/>
                      <a:pt x="264" y="171"/>
                    </a:cubicBezTo>
                    <a:cubicBezTo>
                      <a:pt x="265" y="171"/>
                      <a:pt x="265" y="171"/>
                      <a:pt x="265" y="171"/>
                    </a:cubicBezTo>
                    <a:close/>
                    <a:moveTo>
                      <a:pt x="264" y="163"/>
                    </a:moveTo>
                    <a:cubicBezTo>
                      <a:pt x="265" y="166"/>
                      <a:pt x="265" y="166"/>
                      <a:pt x="265" y="166"/>
                    </a:cubicBezTo>
                    <a:cubicBezTo>
                      <a:pt x="265" y="167"/>
                      <a:pt x="265" y="169"/>
                      <a:pt x="263" y="170"/>
                    </a:cubicBezTo>
                    <a:cubicBezTo>
                      <a:pt x="246" y="180"/>
                      <a:pt x="246" y="180"/>
                      <a:pt x="246" y="180"/>
                    </a:cubicBezTo>
                    <a:cubicBezTo>
                      <a:pt x="245" y="180"/>
                      <a:pt x="244" y="180"/>
                      <a:pt x="243" y="178"/>
                    </a:cubicBezTo>
                    <a:cubicBezTo>
                      <a:pt x="243" y="176"/>
                      <a:pt x="243" y="176"/>
                      <a:pt x="243" y="176"/>
                    </a:cubicBezTo>
                    <a:cubicBezTo>
                      <a:pt x="242" y="175"/>
                      <a:pt x="243" y="173"/>
                      <a:pt x="244" y="172"/>
                    </a:cubicBezTo>
                    <a:cubicBezTo>
                      <a:pt x="261" y="162"/>
                      <a:pt x="261" y="162"/>
                      <a:pt x="261" y="162"/>
                    </a:cubicBezTo>
                    <a:cubicBezTo>
                      <a:pt x="262" y="162"/>
                      <a:pt x="262" y="162"/>
                      <a:pt x="262" y="162"/>
                    </a:cubicBezTo>
                    <a:cubicBezTo>
                      <a:pt x="263" y="162"/>
                      <a:pt x="264" y="162"/>
                      <a:pt x="264" y="163"/>
                    </a:cubicBezTo>
                    <a:close/>
                    <a:moveTo>
                      <a:pt x="261" y="154"/>
                    </a:moveTo>
                    <a:cubicBezTo>
                      <a:pt x="262" y="157"/>
                      <a:pt x="262" y="157"/>
                      <a:pt x="262" y="157"/>
                    </a:cubicBezTo>
                    <a:cubicBezTo>
                      <a:pt x="262" y="158"/>
                      <a:pt x="262" y="160"/>
                      <a:pt x="260" y="161"/>
                    </a:cubicBezTo>
                    <a:cubicBezTo>
                      <a:pt x="243" y="170"/>
                      <a:pt x="243" y="170"/>
                      <a:pt x="243" y="170"/>
                    </a:cubicBezTo>
                    <a:cubicBezTo>
                      <a:pt x="242" y="171"/>
                      <a:pt x="241" y="171"/>
                      <a:pt x="240" y="169"/>
                    </a:cubicBezTo>
                    <a:cubicBezTo>
                      <a:pt x="239" y="167"/>
                      <a:pt x="239" y="167"/>
                      <a:pt x="239" y="167"/>
                    </a:cubicBezTo>
                    <a:cubicBezTo>
                      <a:pt x="239" y="165"/>
                      <a:pt x="239" y="164"/>
                      <a:pt x="240" y="163"/>
                    </a:cubicBezTo>
                    <a:cubicBezTo>
                      <a:pt x="258" y="153"/>
                      <a:pt x="258" y="153"/>
                      <a:pt x="258" y="153"/>
                    </a:cubicBezTo>
                    <a:cubicBezTo>
                      <a:pt x="258" y="153"/>
                      <a:pt x="258" y="153"/>
                      <a:pt x="259" y="153"/>
                    </a:cubicBezTo>
                    <a:cubicBezTo>
                      <a:pt x="260" y="153"/>
                      <a:pt x="260" y="153"/>
                      <a:pt x="261" y="154"/>
                    </a:cubicBezTo>
                    <a:close/>
                    <a:moveTo>
                      <a:pt x="257" y="145"/>
                    </a:moveTo>
                    <a:cubicBezTo>
                      <a:pt x="258" y="147"/>
                      <a:pt x="258" y="147"/>
                      <a:pt x="258" y="147"/>
                    </a:cubicBezTo>
                    <a:cubicBezTo>
                      <a:pt x="259" y="149"/>
                      <a:pt x="258" y="151"/>
                      <a:pt x="257" y="151"/>
                    </a:cubicBezTo>
                    <a:cubicBezTo>
                      <a:pt x="240" y="161"/>
                      <a:pt x="240" y="161"/>
                      <a:pt x="240" y="161"/>
                    </a:cubicBezTo>
                    <a:cubicBezTo>
                      <a:pt x="238" y="162"/>
                      <a:pt x="237" y="161"/>
                      <a:pt x="236" y="160"/>
                    </a:cubicBezTo>
                    <a:cubicBezTo>
                      <a:pt x="235" y="158"/>
                      <a:pt x="235" y="158"/>
                      <a:pt x="235" y="158"/>
                    </a:cubicBezTo>
                    <a:cubicBezTo>
                      <a:pt x="235" y="156"/>
                      <a:pt x="235" y="155"/>
                      <a:pt x="237" y="154"/>
                    </a:cubicBezTo>
                    <a:cubicBezTo>
                      <a:pt x="254" y="144"/>
                      <a:pt x="254" y="144"/>
                      <a:pt x="254" y="144"/>
                    </a:cubicBezTo>
                    <a:cubicBezTo>
                      <a:pt x="254" y="144"/>
                      <a:pt x="254" y="144"/>
                      <a:pt x="255" y="144"/>
                    </a:cubicBezTo>
                    <a:cubicBezTo>
                      <a:pt x="256" y="144"/>
                      <a:pt x="257" y="144"/>
                      <a:pt x="257" y="145"/>
                    </a:cubicBezTo>
                    <a:close/>
                    <a:moveTo>
                      <a:pt x="251" y="135"/>
                    </a:moveTo>
                    <a:cubicBezTo>
                      <a:pt x="251" y="135"/>
                      <a:pt x="252" y="135"/>
                      <a:pt x="253" y="136"/>
                    </a:cubicBezTo>
                    <a:cubicBezTo>
                      <a:pt x="254" y="139"/>
                      <a:pt x="254" y="139"/>
                      <a:pt x="254" y="139"/>
                    </a:cubicBezTo>
                    <a:cubicBezTo>
                      <a:pt x="255" y="140"/>
                      <a:pt x="254" y="142"/>
                      <a:pt x="253" y="142"/>
                    </a:cubicBezTo>
                    <a:cubicBezTo>
                      <a:pt x="236" y="152"/>
                      <a:pt x="236" y="152"/>
                      <a:pt x="236" y="152"/>
                    </a:cubicBezTo>
                    <a:cubicBezTo>
                      <a:pt x="234" y="153"/>
                      <a:pt x="233" y="152"/>
                      <a:pt x="232" y="151"/>
                    </a:cubicBezTo>
                    <a:cubicBezTo>
                      <a:pt x="231" y="149"/>
                      <a:pt x="231" y="149"/>
                      <a:pt x="231" y="149"/>
                    </a:cubicBezTo>
                    <a:cubicBezTo>
                      <a:pt x="230" y="147"/>
                      <a:pt x="231" y="145"/>
                      <a:pt x="232" y="145"/>
                    </a:cubicBezTo>
                    <a:cubicBezTo>
                      <a:pt x="249" y="135"/>
                      <a:pt x="249" y="135"/>
                      <a:pt x="249" y="135"/>
                    </a:cubicBezTo>
                    <a:cubicBezTo>
                      <a:pt x="250" y="135"/>
                      <a:pt x="250" y="135"/>
                      <a:pt x="251" y="135"/>
                    </a:cubicBezTo>
                    <a:close/>
                    <a:moveTo>
                      <a:pt x="246" y="126"/>
                    </a:moveTo>
                    <a:cubicBezTo>
                      <a:pt x="247" y="126"/>
                      <a:pt x="248" y="126"/>
                      <a:pt x="248" y="127"/>
                    </a:cubicBezTo>
                    <a:cubicBezTo>
                      <a:pt x="250" y="130"/>
                      <a:pt x="250" y="130"/>
                      <a:pt x="250" y="130"/>
                    </a:cubicBezTo>
                    <a:cubicBezTo>
                      <a:pt x="250" y="131"/>
                      <a:pt x="250" y="133"/>
                      <a:pt x="248" y="133"/>
                    </a:cubicBezTo>
                    <a:cubicBezTo>
                      <a:pt x="231" y="143"/>
                      <a:pt x="231" y="143"/>
                      <a:pt x="231" y="143"/>
                    </a:cubicBezTo>
                    <a:cubicBezTo>
                      <a:pt x="230" y="144"/>
                      <a:pt x="229" y="143"/>
                      <a:pt x="228" y="142"/>
                    </a:cubicBezTo>
                    <a:cubicBezTo>
                      <a:pt x="227" y="140"/>
                      <a:pt x="227" y="140"/>
                      <a:pt x="227" y="140"/>
                    </a:cubicBezTo>
                    <a:cubicBezTo>
                      <a:pt x="226" y="138"/>
                      <a:pt x="226" y="137"/>
                      <a:pt x="228" y="136"/>
                    </a:cubicBezTo>
                    <a:cubicBezTo>
                      <a:pt x="245" y="126"/>
                      <a:pt x="245" y="126"/>
                      <a:pt x="245" y="126"/>
                    </a:cubicBezTo>
                    <a:cubicBezTo>
                      <a:pt x="245" y="126"/>
                      <a:pt x="246" y="126"/>
                      <a:pt x="246" y="126"/>
                    </a:cubicBezTo>
                    <a:close/>
                    <a:moveTo>
                      <a:pt x="241" y="117"/>
                    </a:moveTo>
                    <a:cubicBezTo>
                      <a:pt x="242" y="117"/>
                      <a:pt x="243" y="117"/>
                      <a:pt x="243" y="118"/>
                    </a:cubicBezTo>
                    <a:cubicBezTo>
                      <a:pt x="245" y="121"/>
                      <a:pt x="245" y="121"/>
                      <a:pt x="245" y="121"/>
                    </a:cubicBezTo>
                    <a:cubicBezTo>
                      <a:pt x="246" y="122"/>
                      <a:pt x="245" y="124"/>
                      <a:pt x="244" y="125"/>
                    </a:cubicBezTo>
                    <a:cubicBezTo>
                      <a:pt x="227" y="134"/>
                      <a:pt x="227" y="134"/>
                      <a:pt x="227" y="134"/>
                    </a:cubicBezTo>
                    <a:cubicBezTo>
                      <a:pt x="226" y="135"/>
                      <a:pt x="224" y="135"/>
                      <a:pt x="223" y="133"/>
                    </a:cubicBezTo>
                    <a:cubicBezTo>
                      <a:pt x="222" y="131"/>
                      <a:pt x="222" y="131"/>
                      <a:pt x="222" y="131"/>
                    </a:cubicBezTo>
                    <a:cubicBezTo>
                      <a:pt x="221" y="129"/>
                      <a:pt x="222" y="128"/>
                      <a:pt x="223" y="127"/>
                    </a:cubicBezTo>
                    <a:cubicBezTo>
                      <a:pt x="240" y="117"/>
                      <a:pt x="240" y="117"/>
                      <a:pt x="240" y="117"/>
                    </a:cubicBezTo>
                    <a:cubicBezTo>
                      <a:pt x="240" y="117"/>
                      <a:pt x="241" y="117"/>
                      <a:pt x="241" y="117"/>
                    </a:cubicBezTo>
                    <a:close/>
                    <a:moveTo>
                      <a:pt x="236" y="108"/>
                    </a:moveTo>
                    <a:cubicBezTo>
                      <a:pt x="237" y="108"/>
                      <a:pt x="238" y="109"/>
                      <a:pt x="239" y="110"/>
                    </a:cubicBezTo>
                    <a:cubicBezTo>
                      <a:pt x="240" y="112"/>
                      <a:pt x="240" y="112"/>
                      <a:pt x="240" y="112"/>
                    </a:cubicBezTo>
                    <a:cubicBezTo>
                      <a:pt x="240" y="113"/>
                      <a:pt x="240" y="113"/>
                      <a:pt x="240" y="114"/>
                    </a:cubicBezTo>
                    <a:cubicBezTo>
                      <a:pt x="240" y="115"/>
                      <a:pt x="240" y="115"/>
                      <a:pt x="239" y="116"/>
                    </a:cubicBezTo>
                    <a:cubicBezTo>
                      <a:pt x="222" y="125"/>
                      <a:pt x="222" y="125"/>
                      <a:pt x="222" y="125"/>
                    </a:cubicBezTo>
                    <a:cubicBezTo>
                      <a:pt x="221" y="126"/>
                      <a:pt x="219" y="126"/>
                      <a:pt x="218" y="125"/>
                    </a:cubicBezTo>
                    <a:cubicBezTo>
                      <a:pt x="217" y="122"/>
                      <a:pt x="217" y="122"/>
                      <a:pt x="217" y="122"/>
                    </a:cubicBezTo>
                    <a:cubicBezTo>
                      <a:pt x="216" y="122"/>
                      <a:pt x="216" y="121"/>
                      <a:pt x="217" y="120"/>
                    </a:cubicBezTo>
                    <a:cubicBezTo>
                      <a:pt x="217" y="119"/>
                      <a:pt x="217" y="119"/>
                      <a:pt x="218" y="119"/>
                    </a:cubicBezTo>
                    <a:cubicBezTo>
                      <a:pt x="235" y="109"/>
                      <a:pt x="235" y="109"/>
                      <a:pt x="235" y="109"/>
                    </a:cubicBezTo>
                    <a:cubicBezTo>
                      <a:pt x="235" y="108"/>
                      <a:pt x="236" y="108"/>
                      <a:pt x="236" y="108"/>
                    </a:cubicBezTo>
                    <a:close/>
                    <a:moveTo>
                      <a:pt x="231" y="100"/>
                    </a:moveTo>
                    <a:cubicBezTo>
                      <a:pt x="232" y="100"/>
                      <a:pt x="233" y="100"/>
                      <a:pt x="233" y="101"/>
                    </a:cubicBezTo>
                    <a:cubicBezTo>
                      <a:pt x="235" y="104"/>
                      <a:pt x="235" y="104"/>
                      <a:pt x="235" y="104"/>
                    </a:cubicBezTo>
                    <a:cubicBezTo>
                      <a:pt x="235" y="104"/>
                      <a:pt x="235" y="105"/>
                      <a:pt x="235" y="106"/>
                    </a:cubicBezTo>
                    <a:cubicBezTo>
                      <a:pt x="235" y="106"/>
                      <a:pt x="235" y="107"/>
                      <a:pt x="234" y="107"/>
                    </a:cubicBezTo>
                    <a:cubicBezTo>
                      <a:pt x="217" y="117"/>
                      <a:pt x="217" y="117"/>
                      <a:pt x="217" y="117"/>
                    </a:cubicBezTo>
                    <a:cubicBezTo>
                      <a:pt x="216" y="118"/>
                      <a:pt x="214" y="117"/>
                      <a:pt x="213" y="116"/>
                    </a:cubicBezTo>
                    <a:cubicBezTo>
                      <a:pt x="211" y="114"/>
                      <a:pt x="211" y="114"/>
                      <a:pt x="211" y="114"/>
                    </a:cubicBezTo>
                    <a:cubicBezTo>
                      <a:pt x="211" y="113"/>
                      <a:pt x="211" y="112"/>
                      <a:pt x="211" y="112"/>
                    </a:cubicBezTo>
                    <a:cubicBezTo>
                      <a:pt x="211" y="111"/>
                      <a:pt x="212" y="110"/>
                      <a:pt x="212" y="110"/>
                    </a:cubicBezTo>
                    <a:cubicBezTo>
                      <a:pt x="229" y="100"/>
                      <a:pt x="229" y="100"/>
                      <a:pt x="229" y="100"/>
                    </a:cubicBezTo>
                    <a:cubicBezTo>
                      <a:pt x="230" y="100"/>
                      <a:pt x="230" y="100"/>
                      <a:pt x="231" y="100"/>
                    </a:cubicBezTo>
                    <a:close/>
                    <a:moveTo>
                      <a:pt x="225" y="92"/>
                    </a:moveTo>
                    <a:cubicBezTo>
                      <a:pt x="226" y="92"/>
                      <a:pt x="227" y="92"/>
                      <a:pt x="228" y="93"/>
                    </a:cubicBezTo>
                    <a:cubicBezTo>
                      <a:pt x="229" y="95"/>
                      <a:pt x="229" y="95"/>
                      <a:pt x="229" y="95"/>
                    </a:cubicBezTo>
                    <a:cubicBezTo>
                      <a:pt x="230" y="96"/>
                      <a:pt x="230" y="96"/>
                      <a:pt x="230" y="97"/>
                    </a:cubicBezTo>
                    <a:cubicBezTo>
                      <a:pt x="229" y="98"/>
                      <a:pt x="229" y="98"/>
                      <a:pt x="228" y="99"/>
                    </a:cubicBezTo>
                    <a:cubicBezTo>
                      <a:pt x="211" y="108"/>
                      <a:pt x="211" y="108"/>
                      <a:pt x="211" y="108"/>
                    </a:cubicBezTo>
                    <a:cubicBezTo>
                      <a:pt x="210" y="109"/>
                      <a:pt x="208" y="109"/>
                      <a:pt x="207" y="108"/>
                    </a:cubicBezTo>
                    <a:cubicBezTo>
                      <a:pt x="206" y="105"/>
                      <a:pt x="206" y="105"/>
                      <a:pt x="206" y="105"/>
                    </a:cubicBezTo>
                    <a:cubicBezTo>
                      <a:pt x="206" y="105"/>
                      <a:pt x="205" y="104"/>
                      <a:pt x="206" y="103"/>
                    </a:cubicBezTo>
                    <a:cubicBezTo>
                      <a:pt x="206" y="103"/>
                      <a:pt x="206" y="102"/>
                      <a:pt x="207" y="102"/>
                    </a:cubicBezTo>
                    <a:cubicBezTo>
                      <a:pt x="224" y="92"/>
                      <a:pt x="224" y="92"/>
                      <a:pt x="224" y="92"/>
                    </a:cubicBezTo>
                    <a:cubicBezTo>
                      <a:pt x="224" y="92"/>
                      <a:pt x="225" y="92"/>
                      <a:pt x="225" y="92"/>
                    </a:cubicBezTo>
                    <a:close/>
                    <a:moveTo>
                      <a:pt x="219" y="84"/>
                    </a:moveTo>
                    <a:cubicBezTo>
                      <a:pt x="220" y="84"/>
                      <a:pt x="221" y="84"/>
                      <a:pt x="222" y="85"/>
                    </a:cubicBezTo>
                    <a:cubicBezTo>
                      <a:pt x="224" y="87"/>
                      <a:pt x="224" y="87"/>
                      <a:pt x="224" y="87"/>
                    </a:cubicBezTo>
                    <a:cubicBezTo>
                      <a:pt x="224" y="88"/>
                      <a:pt x="224" y="88"/>
                      <a:pt x="224" y="89"/>
                    </a:cubicBezTo>
                    <a:cubicBezTo>
                      <a:pt x="224" y="90"/>
                      <a:pt x="223" y="90"/>
                      <a:pt x="223" y="90"/>
                    </a:cubicBezTo>
                    <a:cubicBezTo>
                      <a:pt x="206" y="100"/>
                      <a:pt x="206" y="100"/>
                      <a:pt x="206" y="100"/>
                    </a:cubicBezTo>
                    <a:cubicBezTo>
                      <a:pt x="205" y="101"/>
                      <a:pt x="203" y="101"/>
                      <a:pt x="202" y="99"/>
                    </a:cubicBezTo>
                    <a:cubicBezTo>
                      <a:pt x="200" y="97"/>
                      <a:pt x="200" y="97"/>
                      <a:pt x="200" y="97"/>
                    </a:cubicBezTo>
                    <a:cubicBezTo>
                      <a:pt x="200" y="97"/>
                      <a:pt x="199" y="96"/>
                      <a:pt x="200" y="95"/>
                    </a:cubicBezTo>
                    <a:cubicBezTo>
                      <a:pt x="200" y="95"/>
                      <a:pt x="200" y="94"/>
                      <a:pt x="201" y="94"/>
                    </a:cubicBezTo>
                    <a:cubicBezTo>
                      <a:pt x="218" y="84"/>
                      <a:pt x="218" y="84"/>
                      <a:pt x="218" y="84"/>
                    </a:cubicBezTo>
                    <a:cubicBezTo>
                      <a:pt x="218" y="84"/>
                      <a:pt x="219" y="84"/>
                      <a:pt x="219" y="84"/>
                    </a:cubicBezTo>
                    <a:close/>
                    <a:moveTo>
                      <a:pt x="213" y="76"/>
                    </a:moveTo>
                    <a:cubicBezTo>
                      <a:pt x="214" y="76"/>
                      <a:pt x="215" y="76"/>
                      <a:pt x="216" y="77"/>
                    </a:cubicBezTo>
                    <a:cubicBezTo>
                      <a:pt x="218" y="79"/>
                      <a:pt x="218" y="79"/>
                      <a:pt x="218" y="79"/>
                    </a:cubicBezTo>
                    <a:cubicBezTo>
                      <a:pt x="218" y="80"/>
                      <a:pt x="218" y="80"/>
                      <a:pt x="218" y="81"/>
                    </a:cubicBezTo>
                    <a:cubicBezTo>
                      <a:pt x="218" y="82"/>
                      <a:pt x="217" y="82"/>
                      <a:pt x="217" y="82"/>
                    </a:cubicBezTo>
                    <a:cubicBezTo>
                      <a:pt x="200" y="92"/>
                      <a:pt x="200" y="92"/>
                      <a:pt x="200" y="92"/>
                    </a:cubicBezTo>
                    <a:cubicBezTo>
                      <a:pt x="199" y="93"/>
                      <a:pt x="197" y="93"/>
                      <a:pt x="196" y="91"/>
                    </a:cubicBezTo>
                    <a:cubicBezTo>
                      <a:pt x="194" y="89"/>
                      <a:pt x="194" y="89"/>
                      <a:pt x="194" y="89"/>
                    </a:cubicBezTo>
                    <a:cubicBezTo>
                      <a:pt x="194" y="89"/>
                      <a:pt x="193" y="88"/>
                      <a:pt x="194" y="88"/>
                    </a:cubicBezTo>
                    <a:cubicBezTo>
                      <a:pt x="194" y="87"/>
                      <a:pt x="194" y="87"/>
                      <a:pt x="195" y="86"/>
                    </a:cubicBezTo>
                    <a:cubicBezTo>
                      <a:pt x="212" y="76"/>
                      <a:pt x="212" y="76"/>
                      <a:pt x="212" y="76"/>
                    </a:cubicBezTo>
                    <a:cubicBezTo>
                      <a:pt x="212" y="76"/>
                      <a:pt x="213" y="76"/>
                      <a:pt x="213" y="76"/>
                    </a:cubicBezTo>
                    <a:close/>
                    <a:moveTo>
                      <a:pt x="207" y="68"/>
                    </a:moveTo>
                    <a:cubicBezTo>
                      <a:pt x="208" y="68"/>
                      <a:pt x="209" y="69"/>
                      <a:pt x="210" y="70"/>
                    </a:cubicBezTo>
                    <a:cubicBezTo>
                      <a:pt x="211" y="72"/>
                      <a:pt x="211" y="72"/>
                      <a:pt x="211" y="72"/>
                    </a:cubicBezTo>
                    <a:cubicBezTo>
                      <a:pt x="212" y="72"/>
                      <a:pt x="212" y="73"/>
                      <a:pt x="212" y="73"/>
                    </a:cubicBezTo>
                    <a:cubicBezTo>
                      <a:pt x="212" y="74"/>
                      <a:pt x="211" y="74"/>
                      <a:pt x="211" y="75"/>
                    </a:cubicBezTo>
                    <a:cubicBezTo>
                      <a:pt x="194" y="85"/>
                      <a:pt x="194" y="85"/>
                      <a:pt x="194" y="85"/>
                    </a:cubicBezTo>
                    <a:cubicBezTo>
                      <a:pt x="193" y="85"/>
                      <a:pt x="190" y="85"/>
                      <a:pt x="190" y="84"/>
                    </a:cubicBezTo>
                    <a:cubicBezTo>
                      <a:pt x="188" y="82"/>
                      <a:pt x="188" y="82"/>
                      <a:pt x="188" y="82"/>
                    </a:cubicBezTo>
                    <a:cubicBezTo>
                      <a:pt x="187" y="81"/>
                      <a:pt x="187" y="81"/>
                      <a:pt x="187" y="80"/>
                    </a:cubicBezTo>
                    <a:cubicBezTo>
                      <a:pt x="187" y="80"/>
                      <a:pt x="188" y="79"/>
                      <a:pt x="188" y="79"/>
                    </a:cubicBezTo>
                    <a:cubicBezTo>
                      <a:pt x="205" y="69"/>
                      <a:pt x="205" y="69"/>
                      <a:pt x="205" y="69"/>
                    </a:cubicBezTo>
                    <a:cubicBezTo>
                      <a:pt x="206" y="69"/>
                      <a:pt x="206" y="68"/>
                      <a:pt x="207" y="68"/>
                    </a:cubicBezTo>
                    <a:close/>
                    <a:moveTo>
                      <a:pt x="201" y="61"/>
                    </a:moveTo>
                    <a:cubicBezTo>
                      <a:pt x="202" y="61"/>
                      <a:pt x="203" y="62"/>
                      <a:pt x="203" y="63"/>
                    </a:cubicBezTo>
                    <a:cubicBezTo>
                      <a:pt x="205" y="64"/>
                      <a:pt x="205" y="64"/>
                      <a:pt x="205" y="64"/>
                    </a:cubicBezTo>
                    <a:cubicBezTo>
                      <a:pt x="205" y="65"/>
                      <a:pt x="206" y="65"/>
                      <a:pt x="206" y="66"/>
                    </a:cubicBezTo>
                    <a:cubicBezTo>
                      <a:pt x="205" y="67"/>
                      <a:pt x="205" y="67"/>
                      <a:pt x="205" y="67"/>
                    </a:cubicBezTo>
                    <a:cubicBezTo>
                      <a:pt x="187" y="77"/>
                      <a:pt x="187" y="77"/>
                      <a:pt x="187" y="77"/>
                    </a:cubicBezTo>
                    <a:cubicBezTo>
                      <a:pt x="186" y="78"/>
                      <a:pt x="184" y="78"/>
                      <a:pt x="183" y="76"/>
                    </a:cubicBezTo>
                    <a:cubicBezTo>
                      <a:pt x="181" y="75"/>
                      <a:pt x="181" y="75"/>
                      <a:pt x="181" y="75"/>
                    </a:cubicBezTo>
                    <a:cubicBezTo>
                      <a:pt x="181" y="74"/>
                      <a:pt x="181" y="74"/>
                      <a:pt x="181" y="73"/>
                    </a:cubicBezTo>
                    <a:cubicBezTo>
                      <a:pt x="181" y="73"/>
                      <a:pt x="181" y="72"/>
                      <a:pt x="182" y="72"/>
                    </a:cubicBezTo>
                    <a:cubicBezTo>
                      <a:pt x="199" y="62"/>
                      <a:pt x="199" y="62"/>
                      <a:pt x="199" y="62"/>
                    </a:cubicBezTo>
                    <a:cubicBezTo>
                      <a:pt x="199" y="62"/>
                      <a:pt x="200" y="61"/>
                      <a:pt x="201" y="61"/>
                    </a:cubicBezTo>
                    <a:close/>
                    <a:moveTo>
                      <a:pt x="194" y="55"/>
                    </a:moveTo>
                    <a:cubicBezTo>
                      <a:pt x="195" y="55"/>
                      <a:pt x="196" y="55"/>
                      <a:pt x="197" y="56"/>
                    </a:cubicBezTo>
                    <a:cubicBezTo>
                      <a:pt x="199" y="57"/>
                      <a:pt x="199" y="57"/>
                      <a:pt x="199" y="57"/>
                    </a:cubicBezTo>
                    <a:cubicBezTo>
                      <a:pt x="199" y="58"/>
                      <a:pt x="199" y="58"/>
                      <a:pt x="199" y="59"/>
                    </a:cubicBezTo>
                    <a:cubicBezTo>
                      <a:pt x="199" y="59"/>
                      <a:pt x="199" y="60"/>
                      <a:pt x="198" y="60"/>
                    </a:cubicBezTo>
                    <a:cubicBezTo>
                      <a:pt x="181" y="70"/>
                      <a:pt x="181" y="70"/>
                      <a:pt x="181" y="70"/>
                    </a:cubicBezTo>
                    <a:cubicBezTo>
                      <a:pt x="180" y="71"/>
                      <a:pt x="178" y="71"/>
                      <a:pt x="177" y="70"/>
                    </a:cubicBezTo>
                    <a:cubicBezTo>
                      <a:pt x="175" y="68"/>
                      <a:pt x="175" y="68"/>
                      <a:pt x="175" y="68"/>
                    </a:cubicBezTo>
                    <a:cubicBezTo>
                      <a:pt x="174" y="67"/>
                      <a:pt x="174" y="67"/>
                      <a:pt x="174" y="66"/>
                    </a:cubicBezTo>
                    <a:cubicBezTo>
                      <a:pt x="174" y="66"/>
                      <a:pt x="175" y="65"/>
                      <a:pt x="175" y="65"/>
                    </a:cubicBezTo>
                    <a:cubicBezTo>
                      <a:pt x="192" y="55"/>
                      <a:pt x="192" y="55"/>
                      <a:pt x="192" y="55"/>
                    </a:cubicBezTo>
                    <a:cubicBezTo>
                      <a:pt x="193" y="55"/>
                      <a:pt x="193" y="55"/>
                      <a:pt x="194" y="55"/>
                    </a:cubicBezTo>
                    <a:close/>
                    <a:moveTo>
                      <a:pt x="187" y="48"/>
                    </a:moveTo>
                    <a:cubicBezTo>
                      <a:pt x="189" y="48"/>
                      <a:pt x="190" y="49"/>
                      <a:pt x="190" y="49"/>
                    </a:cubicBezTo>
                    <a:cubicBezTo>
                      <a:pt x="192" y="51"/>
                      <a:pt x="192" y="51"/>
                      <a:pt x="192" y="51"/>
                    </a:cubicBezTo>
                    <a:cubicBezTo>
                      <a:pt x="192" y="51"/>
                      <a:pt x="192" y="52"/>
                      <a:pt x="192" y="52"/>
                    </a:cubicBezTo>
                    <a:cubicBezTo>
                      <a:pt x="192" y="53"/>
                      <a:pt x="192" y="53"/>
                      <a:pt x="191" y="53"/>
                    </a:cubicBezTo>
                    <a:cubicBezTo>
                      <a:pt x="174" y="63"/>
                      <a:pt x="174" y="63"/>
                      <a:pt x="174" y="63"/>
                    </a:cubicBezTo>
                    <a:cubicBezTo>
                      <a:pt x="173" y="64"/>
                      <a:pt x="171" y="64"/>
                      <a:pt x="170" y="63"/>
                    </a:cubicBezTo>
                    <a:cubicBezTo>
                      <a:pt x="168" y="61"/>
                      <a:pt x="168" y="61"/>
                      <a:pt x="168" y="61"/>
                    </a:cubicBezTo>
                    <a:cubicBezTo>
                      <a:pt x="168" y="61"/>
                      <a:pt x="168" y="60"/>
                      <a:pt x="168" y="60"/>
                    </a:cubicBezTo>
                    <a:cubicBezTo>
                      <a:pt x="168" y="59"/>
                      <a:pt x="168" y="59"/>
                      <a:pt x="169" y="59"/>
                    </a:cubicBezTo>
                    <a:cubicBezTo>
                      <a:pt x="186" y="49"/>
                      <a:pt x="186" y="49"/>
                      <a:pt x="186" y="49"/>
                    </a:cubicBezTo>
                    <a:cubicBezTo>
                      <a:pt x="186" y="48"/>
                      <a:pt x="187" y="48"/>
                      <a:pt x="187" y="48"/>
                    </a:cubicBezTo>
                    <a:close/>
                    <a:moveTo>
                      <a:pt x="181" y="42"/>
                    </a:moveTo>
                    <a:cubicBezTo>
                      <a:pt x="182" y="42"/>
                      <a:pt x="183" y="42"/>
                      <a:pt x="183" y="43"/>
                    </a:cubicBezTo>
                    <a:cubicBezTo>
                      <a:pt x="185" y="44"/>
                      <a:pt x="185" y="44"/>
                      <a:pt x="185" y="44"/>
                    </a:cubicBezTo>
                    <a:cubicBezTo>
                      <a:pt x="185" y="45"/>
                      <a:pt x="186" y="45"/>
                      <a:pt x="186" y="46"/>
                    </a:cubicBezTo>
                    <a:cubicBezTo>
                      <a:pt x="186" y="46"/>
                      <a:pt x="185" y="47"/>
                      <a:pt x="185" y="47"/>
                    </a:cubicBezTo>
                    <a:cubicBezTo>
                      <a:pt x="168" y="57"/>
                      <a:pt x="168" y="57"/>
                      <a:pt x="168" y="57"/>
                    </a:cubicBezTo>
                    <a:cubicBezTo>
                      <a:pt x="166" y="58"/>
                      <a:pt x="164" y="57"/>
                      <a:pt x="163" y="56"/>
                    </a:cubicBezTo>
                    <a:cubicBezTo>
                      <a:pt x="161" y="55"/>
                      <a:pt x="161" y="55"/>
                      <a:pt x="161" y="55"/>
                    </a:cubicBezTo>
                    <a:cubicBezTo>
                      <a:pt x="161" y="55"/>
                      <a:pt x="161" y="54"/>
                      <a:pt x="161" y="54"/>
                    </a:cubicBezTo>
                    <a:cubicBezTo>
                      <a:pt x="161" y="53"/>
                      <a:pt x="161" y="53"/>
                      <a:pt x="162" y="52"/>
                    </a:cubicBezTo>
                    <a:cubicBezTo>
                      <a:pt x="179" y="43"/>
                      <a:pt x="179" y="43"/>
                      <a:pt x="179" y="43"/>
                    </a:cubicBezTo>
                    <a:cubicBezTo>
                      <a:pt x="179" y="42"/>
                      <a:pt x="180" y="42"/>
                      <a:pt x="181" y="42"/>
                    </a:cubicBezTo>
                    <a:close/>
                    <a:moveTo>
                      <a:pt x="174" y="37"/>
                    </a:moveTo>
                    <a:cubicBezTo>
                      <a:pt x="175" y="37"/>
                      <a:pt x="176" y="37"/>
                      <a:pt x="177" y="37"/>
                    </a:cubicBezTo>
                    <a:cubicBezTo>
                      <a:pt x="178" y="38"/>
                      <a:pt x="178" y="38"/>
                      <a:pt x="178" y="38"/>
                    </a:cubicBezTo>
                    <a:cubicBezTo>
                      <a:pt x="178" y="39"/>
                      <a:pt x="179" y="39"/>
                      <a:pt x="179" y="40"/>
                    </a:cubicBezTo>
                    <a:cubicBezTo>
                      <a:pt x="179" y="40"/>
                      <a:pt x="178" y="41"/>
                      <a:pt x="178" y="41"/>
                    </a:cubicBezTo>
                    <a:cubicBezTo>
                      <a:pt x="161" y="51"/>
                      <a:pt x="161" y="51"/>
                      <a:pt x="161" y="51"/>
                    </a:cubicBezTo>
                    <a:cubicBezTo>
                      <a:pt x="159" y="52"/>
                      <a:pt x="157" y="51"/>
                      <a:pt x="156" y="50"/>
                    </a:cubicBezTo>
                    <a:cubicBezTo>
                      <a:pt x="155" y="49"/>
                      <a:pt x="155" y="49"/>
                      <a:pt x="155" y="49"/>
                    </a:cubicBezTo>
                    <a:cubicBezTo>
                      <a:pt x="154" y="49"/>
                      <a:pt x="154" y="49"/>
                      <a:pt x="154" y="48"/>
                    </a:cubicBezTo>
                    <a:cubicBezTo>
                      <a:pt x="154" y="48"/>
                      <a:pt x="154" y="47"/>
                      <a:pt x="155" y="47"/>
                    </a:cubicBezTo>
                    <a:cubicBezTo>
                      <a:pt x="172" y="37"/>
                      <a:pt x="172" y="37"/>
                      <a:pt x="172" y="37"/>
                    </a:cubicBezTo>
                    <a:cubicBezTo>
                      <a:pt x="172" y="37"/>
                      <a:pt x="173" y="37"/>
                      <a:pt x="174" y="37"/>
                    </a:cubicBezTo>
                    <a:close/>
                    <a:moveTo>
                      <a:pt x="167" y="31"/>
                    </a:moveTo>
                    <a:cubicBezTo>
                      <a:pt x="168" y="31"/>
                      <a:pt x="169" y="32"/>
                      <a:pt x="170" y="32"/>
                    </a:cubicBezTo>
                    <a:cubicBezTo>
                      <a:pt x="171" y="33"/>
                      <a:pt x="171" y="33"/>
                      <a:pt x="171" y="33"/>
                    </a:cubicBezTo>
                    <a:cubicBezTo>
                      <a:pt x="172" y="33"/>
                      <a:pt x="172" y="34"/>
                      <a:pt x="172" y="34"/>
                    </a:cubicBezTo>
                    <a:cubicBezTo>
                      <a:pt x="172" y="35"/>
                      <a:pt x="171" y="35"/>
                      <a:pt x="171" y="35"/>
                    </a:cubicBezTo>
                    <a:cubicBezTo>
                      <a:pt x="154" y="45"/>
                      <a:pt x="154" y="45"/>
                      <a:pt x="154" y="45"/>
                    </a:cubicBezTo>
                    <a:cubicBezTo>
                      <a:pt x="153" y="46"/>
                      <a:pt x="150" y="46"/>
                      <a:pt x="149" y="45"/>
                    </a:cubicBezTo>
                    <a:cubicBezTo>
                      <a:pt x="148" y="44"/>
                      <a:pt x="148" y="44"/>
                      <a:pt x="148" y="44"/>
                    </a:cubicBezTo>
                    <a:cubicBezTo>
                      <a:pt x="147" y="44"/>
                      <a:pt x="147" y="43"/>
                      <a:pt x="147" y="43"/>
                    </a:cubicBezTo>
                    <a:cubicBezTo>
                      <a:pt x="147" y="42"/>
                      <a:pt x="147" y="42"/>
                      <a:pt x="148" y="42"/>
                    </a:cubicBezTo>
                    <a:cubicBezTo>
                      <a:pt x="165" y="32"/>
                      <a:pt x="165" y="32"/>
                      <a:pt x="165" y="32"/>
                    </a:cubicBezTo>
                    <a:cubicBezTo>
                      <a:pt x="165" y="31"/>
                      <a:pt x="166" y="31"/>
                      <a:pt x="167" y="31"/>
                    </a:cubicBezTo>
                    <a:close/>
                    <a:moveTo>
                      <a:pt x="160" y="26"/>
                    </a:moveTo>
                    <a:cubicBezTo>
                      <a:pt x="161" y="26"/>
                      <a:pt x="162" y="27"/>
                      <a:pt x="163" y="27"/>
                    </a:cubicBezTo>
                    <a:cubicBezTo>
                      <a:pt x="164" y="28"/>
                      <a:pt x="164" y="28"/>
                      <a:pt x="164" y="28"/>
                    </a:cubicBezTo>
                    <a:cubicBezTo>
                      <a:pt x="164" y="28"/>
                      <a:pt x="165" y="29"/>
                      <a:pt x="165" y="29"/>
                    </a:cubicBezTo>
                    <a:cubicBezTo>
                      <a:pt x="165" y="29"/>
                      <a:pt x="164" y="30"/>
                      <a:pt x="164" y="30"/>
                    </a:cubicBezTo>
                    <a:cubicBezTo>
                      <a:pt x="147" y="40"/>
                      <a:pt x="147" y="40"/>
                      <a:pt x="147" y="40"/>
                    </a:cubicBezTo>
                    <a:cubicBezTo>
                      <a:pt x="145" y="41"/>
                      <a:pt x="143" y="41"/>
                      <a:pt x="142" y="40"/>
                    </a:cubicBezTo>
                    <a:cubicBezTo>
                      <a:pt x="141" y="39"/>
                      <a:pt x="141" y="39"/>
                      <a:pt x="141" y="39"/>
                    </a:cubicBezTo>
                    <a:cubicBezTo>
                      <a:pt x="140" y="39"/>
                      <a:pt x="140" y="38"/>
                      <a:pt x="140" y="38"/>
                    </a:cubicBezTo>
                    <a:cubicBezTo>
                      <a:pt x="140" y="38"/>
                      <a:pt x="140" y="37"/>
                      <a:pt x="141" y="37"/>
                    </a:cubicBezTo>
                    <a:cubicBezTo>
                      <a:pt x="158" y="27"/>
                      <a:pt x="158" y="27"/>
                      <a:pt x="158" y="27"/>
                    </a:cubicBezTo>
                    <a:cubicBezTo>
                      <a:pt x="158" y="27"/>
                      <a:pt x="159" y="26"/>
                      <a:pt x="160" y="26"/>
                    </a:cubicBezTo>
                    <a:close/>
                    <a:moveTo>
                      <a:pt x="153" y="22"/>
                    </a:moveTo>
                    <a:cubicBezTo>
                      <a:pt x="154" y="22"/>
                      <a:pt x="155" y="22"/>
                      <a:pt x="156" y="23"/>
                    </a:cubicBezTo>
                    <a:cubicBezTo>
                      <a:pt x="157" y="23"/>
                      <a:pt x="157" y="23"/>
                      <a:pt x="157" y="23"/>
                    </a:cubicBezTo>
                    <a:cubicBezTo>
                      <a:pt x="157" y="24"/>
                      <a:pt x="158" y="24"/>
                      <a:pt x="158" y="24"/>
                    </a:cubicBezTo>
                    <a:cubicBezTo>
                      <a:pt x="158" y="25"/>
                      <a:pt x="157" y="25"/>
                      <a:pt x="157" y="25"/>
                    </a:cubicBezTo>
                    <a:cubicBezTo>
                      <a:pt x="140" y="35"/>
                      <a:pt x="140" y="35"/>
                      <a:pt x="140" y="35"/>
                    </a:cubicBezTo>
                    <a:cubicBezTo>
                      <a:pt x="138" y="36"/>
                      <a:pt x="136" y="36"/>
                      <a:pt x="135" y="35"/>
                    </a:cubicBezTo>
                    <a:cubicBezTo>
                      <a:pt x="133" y="35"/>
                      <a:pt x="133" y="35"/>
                      <a:pt x="133" y="35"/>
                    </a:cubicBezTo>
                    <a:cubicBezTo>
                      <a:pt x="133" y="34"/>
                      <a:pt x="133" y="34"/>
                      <a:pt x="133" y="34"/>
                    </a:cubicBezTo>
                    <a:cubicBezTo>
                      <a:pt x="133" y="33"/>
                      <a:pt x="133" y="33"/>
                      <a:pt x="134" y="32"/>
                    </a:cubicBezTo>
                    <a:cubicBezTo>
                      <a:pt x="151" y="23"/>
                      <a:pt x="151" y="23"/>
                      <a:pt x="151" y="23"/>
                    </a:cubicBezTo>
                    <a:cubicBezTo>
                      <a:pt x="151" y="22"/>
                      <a:pt x="152" y="22"/>
                      <a:pt x="153" y="22"/>
                    </a:cubicBezTo>
                    <a:close/>
                    <a:moveTo>
                      <a:pt x="146" y="18"/>
                    </a:moveTo>
                    <a:cubicBezTo>
                      <a:pt x="147" y="18"/>
                      <a:pt x="148" y="18"/>
                      <a:pt x="149" y="19"/>
                    </a:cubicBezTo>
                    <a:cubicBezTo>
                      <a:pt x="150" y="19"/>
                      <a:pt x="150" y="19"/>
                      <a:pt x="150" y="19"/>
                    </a:cubicBezTo>
                    <a:cubicBezTo>
                      <a:pt x="150" y="19"/>
                      <a:pt x="150" y="20"/>
                      <a:pt x="150" y="20"/>
                    </a:cubicBezTo>
                    <a:cubicBezTo>
                      <a:pt x="150" y="20"/>
                      <a:pt x="150" y="21"/>
                      <a:pt x="150" y="21"/>
                    </a:cubicBezTo>
                    <a:cubicBezTo>
                      <a:pt x="133" y="31"/>
                      <a:pt x="133" y="31"/>
                      <a:pt x="133" y="31"/>
                    </a:cubicBezTo>
                    <a:cubicBezTo>
                      <a:pt x="131" y="32"/>
                      <a:pt x="129" y="32"/>
                      <a:pt x="127" y="31"/>
                    </a:cubicBezTo>
                    <a:cubicBezTo>
                      <a:pt x="127" y="31"/>
                      <a:pt x="127" y="31"/>
                      <a:pt x="127" y="31"/>
                    </a:cubicBezTo>
                    <a:cubicBezTo>
                      <a:pt x="126" y="30"/>
                      <a:pt x="126" y="30"/>
                      <a:pt x="126" y="30"/>
                    </a:cubicBezTo>
                    <a:cubicBezTo>
                      <a:pt x="126" y="29"/>
                      <a:pt x="126" y="29"/>
                      <a:pt x="126" y="29"/>
                    </a:cubicBezTo>
                    <a:cubicBezTo>
                      <a:pt x="144" y="19"/>
                      <a:pt x="144" y="19"/>
                      <a:pt x="144" y="19"/>
                    </a:cubicBezTo>
                    <a:cubicBezTo>
                      <a:pt x="144" y="18"/>
                      <a:pt x="145" y="18"/>
                      <a:pt x="146" y="18"/>
                    </a:cubicBezTo>
                    <a:close/>
                    <a:moveTo>
                      <a:pt x="139" y="15"/>
                    </a:moveTo>
                    <a:cubicBezTo>
                      <a:pt x="140" y="15"/>
                      <a:pt x="141" y="15"/>
                      <a:pt x="142" y="15"/>
                    </a:cubicBezTo>
                    <a:cubicBezTo>
                      <a:pt x="143" y="15"/>
                      <a:pt x="143" y="15"/>
                      <a:pt x="143" y="15"/>
                    </a:cubicBezTo>
                    <a:cubicBezTo>
                      <a:pt x="143" y="16"/>
                      <a:pt x="143" y="16"/>
                      <a:pt x="143" y="16"/>
                    </a:cubicBezTo>
                    <a:cubicBezTo>
                      <a:pt x="143" y="17"/>
                      <a:pt x="143" y="17"/>
                      <a:pt x="143" y="17"/>
                    </a:cubicBezTo>
                    <a:cubicBezTo>
                      <a:pt x="126" y="27"/>
                      <a:pt x="126" y="27"/>
                      <a:pt x="126" y="27"/>
                    </a:cubicBezTo>
                    <a:cubicBezTo>
                      <a:pt x="124" y="28"/>
                      <a:pt x="122" y="28"/>
                      <a:pt x="120" y="27"/>
                    </a:cubicBezTo>
                    <a:cubicBezTo>
                      <a:pt x="119" y="27"/>
                      <a:pt x="119" y="27"/>
                      <a:pt x="119" y="27"/>
                    </a:cubicBezTo>
                    <a:cubicBezTo>
                      <a:pt x="119" y="27"/>
                      <a:pt x="119" y="26"/>
                      <a:pt x="119" y="26"/>
                    </a:cubicBezTo>
                    <a:cubicBezTo>
                      <a:pt x="119" y="26"/>
                      <a:pt x="119" y="25"/>
                      <a:pt x="119" y="25"/>
                    </a:cubicBezTo>
                    <a:cubicBezTo>
                      <a:pt x="136" y="15"/>
                      <a:pt x="136" y="15"/>
                      <a:pt x="136" y="15"/>
                    </a:cubicBezTo>
                    <a:cubicBezTo>
                      <a:pt x="137" y="15"/>
                      <a:pt x="138" y="15"/>
                      <a:pt x="139" y="15"/>
                    </a:cubicBezTo>
                    <a:close/>
                    <a:moveTo>
                      <a:pt x="129" y="12"/>
                    </a:moveTo>
                    <a:cubicBezTo>
                      <a:pt x="130" y="12"/>
                      <a:pt x="131" y="12"/>
                      <a:pt x="133" y="12"/>
                    </a:cubicBezTo>
                    <a:cubicBezTo>
                      <a:pt x="134" y="12"/>
                      <a:pt x="134" y="12"/>
                      <a:pt x="135" y="12"/>
                    </a:cubicBezTo>
                    <a:cubicBezTo>
                      <a:pt x="135" y="12"/>
                      <a:pt x="135" y="12"/>
                      <a:pt x="135" y="12"/>
                    </a:cubicBezTo>
                    <a:cubicBezTo>
                      <a:pt x="136" y="12"/>
                      <a:pt x="136" y="13"/>
                      <a:pt x="136" y="13"/>
                    </a:cubicBezTo>
                    <a:cubicBezTo>
                      <a:pt x="136" y="13"/>
                      <a:pt x="136" y="13"/>
                      <a:pt x="135" y="14"/>
                    </a:cubicBezTo>
                    <a:cubicBezTo>
                      <a:pt x="118" y="24"/>
                      <a:pt x="118" y="24"/>
                      <a:pt x="118" y="24"/>
                    </a:cubicBezTo>
                    <a:cubicBezTo>
                      <a:pt x="117" y="24"/>
                      <a:pt x="114" y="25"/>
                      <a:pt x="113" y="24"/>
                    </a:cubicBezTo>
                    <a:cubicBezTo>
                      <a:pt x="112" y="24"/>
                      <a:pt x="112" y="24"/>
                      <a:pt x="112" y="24"/>
                    </a:cubicBezTo>
                    <a:cubicBezTo>
                      <a:pt x="112" y="24"/>
                      <a:pt x="112" y="23"/>
                      <a:pt x="112" y="23"/>
                    </a:cubicBezTo>
                    <a:cubicBezTo>
                      <a:pt x="112" y="23"/>
                      <a:pt x="112" y="23"/>
                      <a:pt x="112" y="22"/>
                    </a:cubicBezTo>
                    <a:lnTo>
                      <a:pt x="129" y="12"/>
                    </a:lnTo>
                    <a:close/>
                    <a:moveTo>
                      <a:pt x="122" y="10"/>
                    </a:moveTo>
                    <a:cubicBezTo>
                      <a:pt x="123" y="9"/>
                      <a:pt x="125" y="9"/>
                      <a:pt x="126" y="9"/>
                    </a:cubicBezTo>
                    <a:cubicBezTo>
                      <a:pt x="127" y="9"/>
                      <a:pt x="128" y="9"/>
                      <a:pt x="128" y="9"/>
                    </a:cubicBezTo>
                    <a:cubicBezTo>
                      <a:pt x="128" y="10"/>
                      <a:pt x="128" y="10"/>
                      <a:pt x="128" y="10"/>
                    </a:cubicBezTo>
                    <a:cubicBezTo>
                      <a:pt x="129" y="10"/>
                      <a:pt x="129" y="10"/>
                      <a:pt x="129" y="10"/>
                    </a:cubicBezTo>
                    <a:cubicBezTo>
                      <a:pt x="129" y="10"/>
                      <a:pt x="129" y="11"/>
                      <a:pt x="129" y="11"/>
                    </a:cubicBezTo>
                    <a:cubicBezTo>
                      <a:pt x="111" y="21"/>
                      <a:pt x="111" y="21"/>
                      <a:pt x="111" y="21"/>
                    </a:cubicBezTo>
                    <a:cubicBezTo>
                      <a:pt x="110" y="22"/>
                      <a:pt x="107" y="22"/>
                      <a:pt x="106" y="21"/>
                    </a:cubicBezTo>
                    <a:cubicBezTo>
                      <a:pt x="105" y="21"/>
                      <a:pt x="105" y="21"/>
                      <a:pt x="105" y="21"/>
                    </a:cubicBezTo>
                    <a:cubicBezTo>
                      <a:pt x="105" y="21"/>
                      <a:pt x="105" y="21"/>
                      <a:pt x="105" y="21"/>
                    </a:cubicBezTo>
                    <a:cubicBezTo>
                      <a:pt x="105" y="20"/>
                      <a:pt x="105" y="20"/>
                      <a:pt x="105" y="20"/>
                    </a:cubicBezTo>
                    <a:lnTo>
                      <a:pt x="122" y="10"/>
                    </a:lnTo>
                    <a:close/>
                    <a:moveTo>
                      <a:pt x="120" y="7"/>
                    </a:moveTo>
                    <a:cubicBezTo>
                      <a:pt x="120" y="7"/>
                      <a:pt x="121" y="7"/>
                      <a:pt x="121" y="7"/>
                    </a:cubicBezTo>
                    <a:cubicBezTo>
                      <a:pt x="122" y="7"/>
                      <a:pt x="122" y="8"/>
                      <a:pt x="122" y="8"/>
                    </a:cubicBezTo>
                    <a:cubicBezTo>
                      <a:pt x="122" y="8"/>
                      <a:pt x="122" y="8"/>
                      <a:pt x="121" y="8"/>
                    </a:cubicBezTo>
                    <a:cubicBezTo>
                      <a:pt x="104" y="18"/>
                      <a:pt x="104" y="18"/>
                      <a:pt x="104" y="18"/>
                    </a:cubicBezTo>
                    <a:cubicBezTo>
                      <a:pt x="103" y="19"/>
                      <a:pt x="100" y="19"/>
                      <a:pt x="99" y="19"/>
                    </a:cubicBezTo>
                    <a:cubicBezTo>
                      <a:pt x="98" y="19"/>
                      <a:pt x="98" y="19"/>
                      <a:pt x="98" y="19"/>
                    </a:cubicBezTo>
                    <a:cubicBezTo>
                      <a:pt x="98" y="18"/>
                      <a:pt x="98" y="18"/>
                      <a:pt x="99" y="18"/>
                    </a:cubicBezTo>
                    <a:cubicBezTo>
                      <a:pt x="116" y="8"/>
                      <a:pt x="116" y="8"/>
                      <a:pt x="116" y="8"/>
                    </a:cubicBezTo>
                    <a:cubicBezTo>
                      <a:pt x="117" y="7"/>
                      <a:pt x="118" y="7"/>
                      <a:pt x="120" y="7"/>
                    </a:cubicBezTo>
                    <a:close/>
                    <a:moveTo>
                      <a:pt x="115" y="6"/>
                    </a:moveTo>
                    <a:cubicBezTo>
                      <a:pt x="115" y="6"/>
                      <a:pt x="115" y="6"/>
                      <a:pt x="115" y="6"/>
                    </a:cubicBezTo>
                    <a:cubicBezTo>
                      <a:pt x="115" y="6"/>
                      <a:pt x="115" y="6"/>
                      <a:pt x="115" y="6"/>
                    </a:cubicBezTo>
                    <a:cubicBezTo>
                      <a:pt x="98" y="16"/>
                      <a:pt x="98" y="16"/>
                      <a:pt x="98" y="16"/>
                    </a:cubicBezTo>
                    <a:cubicBezTo>
                      <a:pt x="96" y="17"/>
                      <a:pt x="93" y="18"/>
                      <a:pt x="92" y="17"/>
                    </a:cubicBezTo>
                    <a:cubicBezTo>
                      <a:pt x="91" y="17"/>
                      <a:pt x="91" y="17"/>
                      <a:pt x="91" y="17"/>
                    </a:cubicBezTo>
                    <a:cubicBezTo>
                      <a:pt x="91" y="17"/>
                      <a:pt x="91" y="17"/>
                      <a:pt x="92" y="16"/>
                    </a:cubicBezTo>
                    <a:cubicBezTo>
                      <a:pt x="109" y="7"/>
                      <a:pt x="109" y="7"/>
                      <a:pt x="109" y="7"/>
                    </a:cubicBezTo>
                    <a:cubicBezTo>
                      <a:pt x="110" y="6"/>
                      <a:pt x="113" y="5"/>
                      <a:pt x="115" y="6"/>
                    </a:cubicBezTo>
                    <a:close/>
                    <a:moveTo>
                      <a:pt x="108" y="4"/>
                    </a:moveTo>
                    <a:cubicBezTo>
                      <a:pt x="108" y="4"/>
                      <a:pt x="108" y="5"/>
                      <a:pt x="109" y="5"/>
                    </a:cubicBezTo>
                    <a:cubicBezTo>
                      <a:pt x="108" y="5"/>
                      <a:pt x="108" y="5"/>
                      <a:pt x="108" y="5"/>
                    </a:cubicBezTo>
                    <a:cubicBezTo>
                      <a:pt x="91" y="15"/>
                      <a:pt x="91" y="15"/>
                      <a:pt x="91" y="15"/>
                    </a:cubicBezTo>
                    <a:cubicBezTo>
                      <a:pt x="89" y="16"/>
                      <a:pt x="87" y="16"/>
                      <a:pt x="85" y="16"/>
                    </a:cubicBezTo>
                    <a:cubicBezTo>
                      <a:pt x="85" y="16"/>
                      <a:pt x="85" y="16"/>
                      <a:pt x="84" y="16"/>
                    </a:cubicBezTo>
                    <a:cubicBezTo>
                      <a:pt x="85" y="16"/>
                      <a:pt x="85" y="16"/>
                      <a:pt x="85" y="15"/>
                    </a:cubicBezTo>
                    <a:cubicBezTo>
                      <a:pt x="102" y="6"/>
                      <a:pt x="102" y="6"/>
                      <a:pt x="102" y="6"/>
                    </a:cubicBezTo>
                    <a:cubicBezTo>
                      <a:pt x="104" y="5"/>
                      <a:pt x="106" y="4"/>
                      <a:pt x="108" y="4"/>
                    </a:cubicBezTo>
                    <a:close/>
                    <a:moveTo>
                      <a:pt x="96" y="5"/>
                    </a:moveTo>
                    <a:cubicBezTo>
                      <a:pt x="97" y="4"/>
                      <a:pt x="100" y="4"/>
                      <a:pt x="102" y="4"/>
                    </a:cubicBezTo>
                    <a:cubicBezTo>
                      <a:pt x="102" y="4"/>
                      <a:pt x="102" y="4"/>
                      <a:pt x="102" y="4"/>
                    </a:cubicBezTo>
                    <a:cubicBezTo>
                      <a:pt x="102" y="4"/>
                      <a:pt x="101" y="4"/>
                      <a:pt x="101" y="4"/>
                    </a:cubicBezTo>
                    <a:cubicBezTo>
                      <a:pt x="84" y="14"/>
                      <a:pt x="84" y="14"/>
                      <a:pt x="84" y="14"/>
                    </a:cubicBezTo>
                    <a:cubicBezTo>
                      <a:pt x="83" y="15"/>
                      <a:pt x="80" y="16"/>
                      <a:pt x="78" y="15"/>
                    </a:cubicBezTo>
                    <a:cubicBezTo>
                      <a:pt x="78" y="15"/>
                      <a:pt x="78" y="15"/>
                      <a:pt x="78" y="15"/>
                    </a:cubicBezTo>
                    <a:cubicBezTo>
                      <a:pt x="78" y="15"/>
                      <a:pt x="78" y="15"/>
                      <a:pt x="79" y="15"/>
                    </a:cubicBezTo>
                    <a:lnTo>
                      <a:pt x="96" y="5"/>
                    </a:lnTo>
                    <a:close/>
                    <a:moveTo>
                      <a:pt x="89" y="5"/>
                    </a:moveTo>
                    <a:cubicBezTo>
                      <a:pt x="91" y="5"/>
                      <a:pt x="93" y="4"/>
                      <a:pt x="95" y="4"/>
                    </a:cubicBezTo>
                    <a:cubicBezTo>
                      <a:pt x="95" y="4"/>
                      <a:pt x="95" y="4"/>
                      <a:pt x="95" y="4"/>
                    </a:cubicBezTo>
                    <a:cubicBezTo>
                      <a:pt x="78" y="14"/>
                      <a:pt x="78" y="14"/>
                      <a:pt x="78" y="14"/>
                    </a:cubicBezTo>
                    <a:cubicBezTo>
                      <a:pt x="76" y="14"/>
                      <a:pt x="74" y="15"/>
                      <a:pt x="72" y="15"/>
                    </a:cubicBezTo>
                    <a:cubicBezTo>
                      <a:pt x="72" y="15"/>
                      <a:pt x="72" y="15"/>
                      <a:pt x="72" y="15"/>
                    </a:cubicBezTo>
                    <a:lnTo>
                      <a:pt x="89" y="5"/>
                    </a:lnTo>
                    <a:close/>
                    <a:moveTo>
                      <a:pt x="83" y="6"/>
                    </a:moveTo>
                    <a:cubicBezTo>
                      <a:pt x="84" y="5"/>
                      <a:pt x="86" y="5"/>
                      <a:pt x="88" y="4"/>
                    </a:cubicBezTo>
                    <a:cubicBezTo>
                      <a:pt x="71" y="14"/>
                      <a:pt x="71" y="14"/>
                      <a:pt x="71" y="14"/>
                    </a:cubicBezTo>
                    <a:cubicBezTo>
                      <a:pt x="70" y="14"/>
                      <a:pt x="68" y="15"/>
                      <a:pt x="67" y="15"/>
                    </a:cubicBezTo>
                    <a:lnTo>
                      <a:pt x="83" y="6"/>
                    </a:lnTo>
                    <a:close/>
                    <a:moveTo>
                      <a:pt x="77" y="7"/>
                    </a:moveTo>
                    <a:cubicBezTo>
                      <a:pt x="78" y="7"/>
                      <a:pt x="79" y="6"/>
                      <a:pt x="79" y="6"/>
                    </a:cubicBezTo>
                    <a:cubicBezTo>
                      <a:pt x="65" y="14"/>
                      <a:pt x="65" y="14"/>
                      <a:pt x="65" y="14"/>
                    </a:cubicBezTo>
                    <a:cubicBezTo>
                      <a:pt x="65" y="15"/>
                      <a:pt x="64" y="15"/>
                      <a:pt x="63" y="15"/>
                    </a:cubicBezTo>
                    <a:lnTo>
                      <a:pt x="77" y="7"/>
                    </a:lnTo>
                    <a:close/>
                    <a:moveTo>
                      <a:pt x="236" y="315"/>
                    </a:moveTo>
                    <a:cubicBezTo>
                      <a:pt x="236" y="315"/>
                      <a:pt x="236" y="316"/>
                      <a:pt x="236" y="316"/>
                    </a:cubicBezTo>
                    <a:cubicBezTo>
                      <a:pt x="235" y="317"/>
                      <a:pt x="235" y="317"/>
                      <a:pt x="234" y="318"/>
                    </a:cubicBezTo>
                    <a:cubicBezTo>
                      <a:pt x="234" y="318"/>
                      <a:pt x="233" y="319"/>
                      <a:pt x="233" y="320"/>
                    </a:cubicBezTo>
                    <a:cubicBezTo>
                      <a:pt x="232" y="320"/>
                      <a:pt x="232" y="320"/>
                      <a:pt x="232" y="321"/>
                    </a:cubicBezTo>
                    <a:cubicBezTo>
                      <a:pt x="231" y="321"/>
                      <a:pt x="231" y="322"/>
                      <a:pt x="231" y="322"/>
                    </a:cubicBezTo>
                    <a:cubicBezTo>
                      <a:pt x="230" y="322"/>
                      <a:pt x="229" y="323"/>
                      <a:pt x="229" y="324"/>
                    </a:cubicBezTo>
                    <a:cubicBezTo>
                      <a:pt x="228" y="324"/>
                      <a:pt x="228" y="324"/>
                      <a:pt x="228" y="325"/>
                    </a:cubicBezTo>
                    <a:cubicBezTo>
                      <a:pt x="226" y="326"/>
                      <a:pt x="225" y="327"/>
                      <a:pt x="224" y="327"/>
                    </a:cubicBezTo>
                    <a:cubicBezTo>
                      <a:pt x="224" y="328"/>
                      <a:pt x="223" y="328"/>
                      <a:pt x="223" y="329"/>
                    </a:cubicBezTo>
                    <a:cubicBezTo>
                      <a:pt x="221" y="330"/>
                      <a:pt x="219" y="332"/>
                      <a:pt x="217" y="333"/>
                    </a:cubicBezTo>
                    <a:cubicBezTo>
                      <a:pt x="208" y="338"/>
                      <a:pt x="197" y="341"/>
                      <a:pt x="186" y="341"/>
                    </a:cubicBezTo>
                    <a:cubicBezTo>
                      <a:pt x="186" y="341"/>
                      <a:pt x="186" y="341"/>
                      <a:pt x="185" y="341"/>
                    </a:cubicBezTo>
                    <a:cubicBezTo>
                      <a:pt x="138" y="341"/>
                      <a:pt x="80" y="297"/>
                      <a:pt x="42" y="231"/>
                    </a:cubicBezTo>
                    <a:cubicBezTo>
                      <a:pt x="18" y="190"/>
                      <a:pt x="5" y="146"/>
                      <a:pt x="5" y="107"/>
                    </a:cubicBezTo>
                    <a:cubicBezTo>
                      <a:pt x="5" y="69"/>
                      <a:pt x="18" y="41"/>
                      <a:pt x="41" y="28"/>
                    </a:cubicBezTo>
                    <a:cubicBezTo>
                      <a:pt x="50" y="22"/>
                      <a:pt x="61" y="19"/>
                      <a:pt x="73" y="19"/>
                    </a:cubicBezTo>
                    <a:cubicBezTo>
                      <a:pt x="121" y="19"/>
                      <a:pt x="179" y="64"/>
                      <a:pt x="217" y="130"/>
                    </a:cubicBezTo>
                    <a:cubicBezTo>
                      <a:pt x="240" y="171"/>
                      <a:pt x="253" y="214"/>
                      <a:pt x="253" y="253"/>
                    </a:cubicBezTo>
                    <a:cubicBezTo>
                      <a:pt x="253" y="268"/>
                      <a:pt x="251" y="281"/>
                      <a:pt x="248" y="293"/>
                    </a:cubicBezTo>
                    <a:cubicBezTo>
                      <a:pt x="248" y="293"/>
                      <a:pt x="248" y="293"/>
                      <a:pt x="248" y="293"/>
                    </a:cubicBezTo>
                    <a:cubicBezTo>
                      <a:pt x="248" y="293"/>
                      <a:pt x="248" y="293"/>
                      <a:pt x="248" y="293"/>
                    </a:cubicBezTo>
                    <a:cubicBezTo>
                      <a:pt x="247" y="295"/>
                      <a:pt x="246" y="296"/>
                      <a:pt x="246" y="298"/>
                    </a:cubicBezTo>
                    <a:cubicBezTo>
                      <a:pt x="245" y="298"/>
                      <a:pt x="245" y="299"/>
                      <a:pt x="245" y="299"/>
                    </a:cubicBezTo>
                    <a:cubicBezTo>
                      <a:pt x="245" y="299"/>
                      <a:pt x="245" y="299"/>
                      <a:pt x="245" y="300"/>
                    </a:cubicBezTo>
                    <a:cubicBezTo>
                      <a:pt x="244" y="301"/>
                      <a:pt x="244" y="302"/>
                      <a:pt x="243" y="304"/>
                    </a:cubicBezTo>
                    <a:cubicBezTo>
                      <a:pt x="243" y="304"/>
                      <a:pt x="243" y="304"/>
                      <a:pt x="243" y="305"/>
                    </a:cubicBezTo>
                    <a:cubicBezTo>
                      <a:pt x="242" y="305"/>
                      <a:pt x="242" y="305"/>
                      <a:pt x="242" y="306"/>
                    </a:cubicBezTo>
                    <a:cubicBezTo>
                      <a:pt x="242" y="307"/>
                      <a:pt x="241" y="308"/>
                      <a:pt x="240" y="309"/>
                    </a:cubicBezTo>
                    <a:cubicBezTo>
                      <a:pt x="240" y="309"/>
                      <a:pt x="240" y="310"/>
                      <a:pt x="240" y="310"/>
                    </a:cubicBezTo>
                    <a:cubicBezTo>
                      <a:pt x="239" y="311"/>
                      <a:pt x="239" y="311"/>
                      <a:pt x="239" y="311"/>
                    </a:cubicBezTo>
                    <a:cubicBezTo>
                      <a:pt x="239" y="312"/>
                      <a:pt x="238" y="313"/>
                      <a:pt x="238" y="314"/>
                    </a:cubicBezTo>
                    <a:cubicBezTo>
                      <a:pt x="237" y="314"/>
                      <a:pt x="237" y="315"/>
                      <a:pt x="236" y="315"/>
                    </a:cubicBezTo>
                    <a:close/>
                    <a:moveTo>
                      <a:pt x="245" y="307"/>
                    </a:moveTo>
                    <a:cubicBezTo>
                      <a:pt x="245" y="307"/>
                      <a:pt x="245" y="307"/>
                      <a:pt x="245" y="307"/>
                    </a:cubicBezTo>
                    <a:cubicBezTo>
                      <a:pt x="245" y="307"/>
                      <a:pt x="245" y="307"/>
                      <a:pt x="245" y="307"/>
                    </a:cubicBezTo>
                    <a:cubicBezTo>
                      <a:pt x="245" y="307"/>
                      <a:pt x="245" y="307"/>
                      <a:pt x="245" y="307"/>
                    </a:cubicBezTo>
                    <a:close/>
                    <a:moveTo>
                      <a:pt x="252" y="311"/>
                    </a:moveTo>
                    <a:cubicBezTo>
                      <a:pt x="238" y="319"/>
                      <a:pt x="238" y="319"/>
                      <a:pt x="238" y="319"/>
                    </a:cubicBezTo>
                    <a:cubicBezTo>
                      <a:pt x="239" y="319"/>
                      <a:pt x="240" y="318"/>
                      <a:pt x="240" y="318"/>
                    </a:cubicBezTo>
                    <a:cubicBezTo>
                      <a:pt x="254" y="310"/>
                      <a:pt x="254" y="310"/>
                      <a:pt x="254" y="310"/>
                    </a:cubicBezTo>
                    <a:cubicBezTo>
                      <a:pt x="254" y="310"/>
                      <a:pt x="253" y="311"/>
                      <a:pt x="252" y="311"/>
                    </a:cubicBezTo>
                    <a:close/>
                    <a:moveTo>
                      <a:pt x="256" y="307"/>
                    </a:moveTo>
                    <a:cubicBezTo>
                      <a:pt x="240" y="316"/>
                      <a:pt x="240" y="316"/>
                      <a:pt x="240" y="316"/>
                    </a:cubicBezTo>
                    <a:cubicBezTo>
                      <a:pt x="241" y="315"/>
                      <a:pt x="243" y="314"/>
                      <a:pt x="244" y="313"/>
                    </a:cubicBezTo>
                    <a:cubicBezTo>
                      <a:pt x="260" y="304"/>
                      <a:pt x="260" y="304"/>
                      <a:pt x="260" y="304"/>
                    </a:cubicBezTo>
                    <a:cubicBezTo>
                      <a:pt x="259" y="305"/>
                      <a:pt x="257" y="306"/>
                      <a:pt x="256" y="307"/>
                    </a:cubicBezTo>
                    <a:close/>
                    <a:moveTo>
                      <a:pt x="260" y="302"/>
                    </a:moveTo>
                    <a:cubicBezTo>
                      <a:pt x="243" y="312"/>
                      <a:pt x="243" y="312"/>
                      <a:pt x="243" y="312"/>
                    </a:cubicBezTo>
                    <a:cubicBezTo>
                      <a:pt x="243" y="312"/>
                      <a:pt x="243" y="312"/>
                      <a:pt x="243" y="312"/>
                    </a:cubicBezTo>
                    <a:cubicBezTo>
                      <a:pt x="244" y="310"/>
                      <a:pt x="246" y="309"/>
                      <a:pt x="247" y="308"/>
                    </a:cubicBezTo>
                    <a:cubicBezTo>
                      <a:pt x="264" y="298"/>
                      <a:pt x="264" y="298"/>
                      <a:pt x="264" y="298"/>
                    </a:cubicBezTo>
                    <a:cubicBezTo>
                      <a:pt x="264" y="298"/>
                      <a:pt x="264" y="298"/>
                      <a:pt x="264" y="298"/>
                    </a:cubicBezTo>
                    <a:cubicBezTo>
                      <a:pt x="263" y="299"/>
                      <a:pt x="261" y="301"/>
                      <a:pt x="260" y="302"/>
                    </a:cubicBezTo>
                    <a:close/>
                    <a:moveTo>
                      <a:pt x="267" y="292"/>
                    </a:moveTo>
                    <a:cubicBezTo>
                      <a:pt x="267" y="293"/>
                      <a:pt x="265" y="295"/>
                      <a:pt x="263" y="296"/>
                    </a:cubicBezTo>
                    <a:cubicBezTo>
                      <a:pt x="246" y="306"/>
                      <a:pt x="246" y="306"/>
                      <a:pt x="246" y="306"/>
                    </a:cubicBezTo>
                    <a:cubicBezTo>
                      <a:pt x="246" y="306"/>
                      <a:pt x="246" y="306"/>
                      <a:pt x="246" y="306"/>
                    </a:cubicBezTo>
                    <a:cubicBezTo>
                      <a:pt x="246" y="306"/>
                      <a:pt x="246" y="306"/>
                      <a:pt x="246" y="306"/>
                    </a:cubicBezTo>
                    <a:cubicBezTo>
                      <a:pt x="247" y="305"/>
                      <a:pt x="248" y="303"/>
                      <a:pt x="250" y="302"/>
                    </a:cubicBezTo>
                    <a:cubicBezTo>
                      <a:pt x="267" y="292"/>
                      <a:pt x="267" y="292"/>
                      <a:pt x="267" y="292"/>
                    </a:cubicBezTo>
                    <a:cubicBezTo>
                      <a:pt x="267" y="292"/>
                      <a:pt x="267" y="292"/>
                      <a:pt x="268" y="292"/>
                    </a:cubicBezTo>
                    <a:cubicBezTo>
                      <a:pt x="267" y="292"/>
                      <a:pt x="267" y="292"/>
                      <a:pt x="267" y="292"/>
                    </a:cubicBezTo>
                    <a:close/>
                    <a:moveTo>
                      <a:pt x="270" y="286"/>
                    </a:moveTo>
                    <a:cubicBezTo>
                      <a:pt x="270" y="288"/>
                      <a:pt x="268" y="290"/>
                      <a:pt x="266" y="291"/>
                    </a:cubicBezTo>
                    <a:cubicBezTo>
                      <a:pt x="249" y="300"/>
                      <a:pt x="249" y="300"/>
                      <a:pt x="249" y="300"/>
                    </a:cubicBezTo>
                    <a:cubicBezTo>
                      <a:pt x="249" y="301"/>
                      <a:pt x="249" y="301"/>
                      <a:pt x="248" y="301"/>
                    </a:cubicBezTo>
                    <a:cubicBezTo>
                      <a:pt x="248" y="301"/>
                      <a:pt x="248" y="300"/>
                      <a:pt x="249" y="300"/>
                    </a:cubicBezTo>
                    <a:cubicBezTo>
                      <a:pt x="249" y="299"/>
                      <a:pt x="251" y="297"/>
                      <a:pt x="253" y="296"/>
                    </a:cubicBezTo>
                    <a:cubicBezTo>
                      <a:pt x="270" y="286"/>
                      <a:pt x="270" y="286"/>
                      <a:pt x="270" y="286"/>
                    </a:cubicBezTo>
                    <a:cubicBezTo>
                      <a:pt x="270" y="286"/>
                      <a:pt x="270" y="286"/>
                      <a:pt x="270" y="286"/>
                    </a:cubicBezTo>
                    <a:cubicBezTo>
                      <a:pt x="270" y="286"/>
                      <a:pt x="270" y="286"/>
                      <a:pt x="270" y="286"/>
                    </a:cubicBezTo>
                    <a:close/>
                    <a:moveTo>
                      <a:pt x="272" y="280"/>
                    </a:moveTo>
                    <a:cubicBezTo>
                      <a:pt x="272" y="281"/>
                      <a:pt x="270" y="283"/>
                      <a:pt x="269" y="284"/>
                    </a:cubicBezTo>
                    <a:cubicBezTo>
                      <a:pt x="252" y="294"/>
                      <a:pt x="252" y="294"/>
                      <a:pt x="252" y="294"/>
                    </a:cubicBezTo>
                    <a:cubicBezTo>
                      <a:pt x="251" y="294"/>
                      <a:pt x="251" y="295"/>
                      <a:pt x="251" y="295"/>
                    </a:cubicBezTo>
                    <a:cubicBezTo>
                      <a:pt x="251" y="294"/>
                      <a:pt x="251" y="294"/>
                      <a:pt x="251" y="294"/>
                    </a:cubicBezTo>
                    <a:cubicBezTo>
                      <a:pt x="251" y="292"/>
                      <a:pt x="253" y="290"/>
                      <a:pt x="255" y="289"/>
                    </a:cubicBezTo>
                    <a:cubicBezTo>
                      <a:pt x="272" y="279"/>
                      <a:pt x="272" y="279"/>
                      <a:pt x="272" y="279"/>
                    </a:cubicBezTo>
                    <a:cubicBezTo>
                      <a:pt x="272" y="279"/>
                      <a:pt x="273" y="279"/>
                      <a:pt x="273" y="279"/>
                    </a:cubicBezTo>
                    <a:cubicBezTo>
                      <a:pt x="273" y="279"/>
                      <a:pt x="273" y="279"/>
                      <a:pt x="272" y="280"/>
                    </a:cubicBezTo>
                    <a:close/>
                    <a:moveTo>
                      <a:pt x="274" y="273"/>
                    </a:moveTo>
                    <a:cubicBezTo>
                      <a:pt x="274" y="275"/>
                      <a:pt x="272" y="277"/>
                      <a:pt x="271" y="278"/>
                    </a:cubicBezTo>
                    <a:cubicBezTo>
                      <a:pt x="254" y="288"/>
                      <a:pt x="254" y="288"/>
                      <a:pt x="254" y="288"/>
                    </a:cubicBezTo>
                    <a:cubicBezTo>
                      <a:pt x="253" y="288"/>
                      <a:pt x="253" y="288"/>
                      <a:pt x="253" y="288"/>
                    </a:cubicBezTo>
                    <a:cubicBezTo>
                      <a:pt x="253" y="288"/>
                      <a:pt x="253" y="288"/>
                      <a:pt x="253" y="288"/>
                    </a:cubicBezTo>
                    <a:cubicBezTo>
                      <a:pt x="253" y="288"/>
                      <a:pt x="253" y="288"/>
                      <a:pt x="253" y="287"/>
                    </a:cubicBezTo>
                    <a:cubicBezTo>
                      <a:pt x="253" y="285"/>
                      <a:pt x="255" y="283"/>
                      <a:pt x="257" y="282"/>
                    </a:cubicBezTo>
                    <a:cubicBezTo>
                      <a:pt x="274" y="272"/>
                      <a:pt x="274" y="272"/>
                      <a:pt x="274" y="272"/>
                    </a:cubicBezTo>
                    <a:cubicBezTo>
                      <a:pt x="274" y="272"/>
                      <a:pt x="274" y="272"/>
                      <a:pt x="274" y="272"/>
                    </a:cubicBezTo>
                    <a:cubicBezTo>
                      <a:pt x="275" y="272"/>
                      <a:pt x="275" y="272"/>
                      <a:pt x="274" y="273"/>
                    </a:cubicBezTo>
                    <a:close/>
                    <a:moveTo>
                      <a:pt x="276" y="266"/>
                    </a:moveTo>
                    <a:cubicBezTo>
                      <a:pt x="276" y="268"/>
                      <a:pt x="274" y="270"/>
                      <a:pt x="273" y="271"/>
                    </a:cubicBezTo>
                    <a:cubicBezTo>
                      <a:pt x="256" y="281"/>
                      <a:pt x="256" y="281"/>
                      <a:pt x="256" y="281"/>
                    </a:cubicBezTo>
                    <a:cubicBezTo>
                      <a:pt x="255" y="281"/>
                      <a:pt x="255" y="281"/>
                      <a:pt x="255" y="281"/>
                    </a:cubicBezTo>
                    <a:cubicBezTo>
                      <a:pt x="255" y="281"/>
                      <a:pt x="255" y="281"/>
                      <a:pt x="255" y="281"/>
                    </a:cubicBezTo>
                    <a:cubicBezTo>
                      <a:pt x="255" y="281"/>
                      <a:pt x="254" y="281"/>
                      <a:pt x="255" y="280"/>
                    </a:cubicBezTo>
                    <a:cubicBezTo>
                      <a:pt x="255" y="278"/>
                      <a:pt x="256" y="276"/>
                      <a:pt x="258" y="275"/>
                    </a:cubicBezTo>
                    <a:cubicBezTo>
                      <a:pt x="275" y="265"/>
                      <a:pt x="275" y="265"/>
                      <a:pt x="275" y="265"/>
                    </a:cubicBezTo>
                    <a:cubicBezTo>
                      <a:pt x="275" y="265"/>
                      <a:pt x="276" y="265"/>
                      <a:pt x="276" y="265"/>
                    </a:cubicBezTo>
                    <a:cubicBezTo>
                      <a:pt x="276" y="265"/>
                      <a:pt x="276" y="265"/>
                      <a:pt x="276" y="265"/>
                    </a:cubicBezTo>
                    <a:cubicBezTo>
                      <a:pt x="276" y="265"/>
                      <a:pt x="276" y="265"/>
                      <a:pt x="276" y="266"/>
                    </a:cubicBezTo>
                    <a:close/>
                    <a:moveTo>
                      <a:pt x="277" y="259"/>
                    </a:moveTo>
                    <a:cubicBezTo>
                      <a:pt x="277" y="259"/>
                      <a:pt x="277" y="259"/>
                      <a:pt x="277" y="259"/>
                    </a:cubicBezTo>
                    <a:cubicBezTo>
                      <a:pt x="277" y="261"/>
                      <a:pt x="276" y="263"/>
                      <a:pt x="274" y="264"/>
                    </a:cubicBezTo>
                    <a:cubicBezTo>
                      <a:pt x="257" y="274"/>
                      <a:pt x="257" y="274"/>
                      <a:pt x="257" y="274"/>
                    </a:cubicBezTo>
                    <a:cubicBezTo>
                      <a:pt x="256" y="274"/>
                      <a:pt x="256" y="274"/>
                      <a:pt x="256" y="274"/>
                    </a:cubicBezTo>
                    <a:cubicBezTo>
                      <a:pt x="256" y="274"/>
                      <a:pt x="256" y="273"/>
                      <a:pt x="256" y="273"/>
                    </a:cubicBezTo>
                    <a:cubicBezTo>
                      <a:pt x="256" y="272"/>
                      <a:pt x="256" y="272"/>
                      <a:pt x="256" y="272"/>
                    </a:cubicBezTo>
                    <a:cubicBezTo>
                      <a:pt x="256" y="271"/>
                      <a:pt x="257" y="268"/>
                      <a:pt x="259" y="268"/>
                    </a:cubicBezTo>
                    <a:cubicBezTo>
                      <a:pt x="276" y="258"/>
                      <a:pt x="276" y="258"/>
                      <a:pt x="276" y="258"/>
                    </a:cubicBezTo>
                    <a:cubicBezTo>
                      <a:pt x="276" y="257"/>
                      <a:pt x="277" y="257"/>
                      <a:pt x="277" y="257"/>
                    </a:cubicBezTo>
                    <a:cubicBezTo>
                      <a:pt x="277" y="257"/>
                      <a:pt x="277" y="257"/>
                      <a:pt x="277" y="258"/>
                    </a:cubicBezTo>
                    <a:cubicBezTo>
                      <a:pt x="277" y="258"/>
                      <a:pt x="277" y="258"/>
                      <a:pt x="277" y="259"/>
                    </a:cubicBezTo>
                    <a:close/>
                    <a:moveTo>
                      <a:pt x="278" y="252"/>
                    </a:moveTo>
                    <a:cubicBezTo>
                      <a:pt x="278" y="253"/>
                      <a:pt x="277" y="255"/>
                      <a:pt x="275" y="256"/>
                    </a:cubicBezTo>
                    <a:cubicBezTo>
                      <a:pt x="258" y="266"/>
                      <a:pt x="258" y="266"/>
                      <a:pt x="258" y="266"/>
                    </a:cubicBezTo>
                    <a:cubicBezTo>
                      <a:pt x="257" y="267"/>
                      <a:pt x="257" y="266"/>
                      <a:pt x="257" y="266"/>
                    </a:cubicBezTo>
                    <a:cubicBezTo>
                      <a:pt x="257" y="266"/>
                      <a:pt x="256" y="266"/>
                      <a:pt x="257" y="265"/>
                    </a:cubicBezTo>
                    <a:cubicBezTo>
                      <a:pt x="257" y="264"/>
                      <a:pt x="257" y="264"/>
                      <a:pt x="257" y="264"/>
                    </a:cubicBezTo>
                    <a:cubicBezTo>
                      <a:pt x="257" y="263"/>
                      <a:pt x="258" y="261"/>
                      <a:pt x="260" y="260"/>
                    </a:cubicBezTo>
                    <a:cubicBezTo>
                      <a:pt x="277" y="250"/>
                      <a:pt x="277" y="250"/>
                      <a:pt x="277" y="250"/>
                    </a:cubicBezTo>
                    <a:cubicBezTo>
                      <a:pt x="277" y="250"/>
                      <a:pt x="277" y="250"/>
                      <a:pt x="277" y="250"/>
                    </a:cubicBezTo>
                    <a:cubicBezTo>
                      <a:pt x="278" y="250"/>
                      <a:pt x="278" y="250"/>
                      <a:pt x="278" y="250"/>
                    </a:cubicBezTo>
                    <a:cubicBezTo>
                      <a:pt x="278" y="250"/>
                      <a:pt x="278" y="250"/>
                      <a:pt x="278" y="251"/>
                    </a:cubicBezTo>
                    <a:lnTo>
                      <a:pt x="278" y="252"/>
                    </a:lnTo>
                    <a:close/>
                    <a:moveTo>
                      <a:pt x="278" y="244"/>
                    </a:moveTo>
                    <a:cubicBezTo>
                      <a:pt x="278" y="245"/>
                      <a:pt x="277" y="248"/>
                      <a:pt x="276" y="248"/>
                    </a:cubicBezTo>
                    <a:cubicBezTo>
                      <a:pt x="259" y="258"/>
                      <a:pt x="259" y="258"/>
                      <a:pt x="259" y="258"/>
                    </a:cubicBezTo>
                    <a:cubicBezTo>
                      <a:pt x="258" y="259"/>
                      <a:pt x="257" y="259"/>
                      <a:pt x="257" y="258"/>
                    </a:cubicBezTo>
                    <a:cubicBezTo>
                      <a:pt x="257" y="258"/>
                      <a:pt x="257" y="258"/>
                      <a:pt x="257" y="257"/>
                    </a:cubicBezTo>
                    <a:cubicBezTo>
                      <a:pt x="257" y="256"/>
                      <a:pt x="257" y="256"/>
                      <a:pt x="257" y="256"/>
                    </a:cubicBezTo>
                    <a:cubicBezTo>
                      <a:pt x="257" y="255"/>
                      <a:pt x="258" y="253"/>
                      <a:pt x="260" y="252"/>
                    </a:cubicBezTo>
                    <a:cubicBezTo>
                      <a:pt x="277" y="242"/>
                      <a:pt x="277" y="242"/>
                      <a:pt x="277" y="242"/>
                    </a:cubicBezTo>
                    <a:cubicBezTo>
                      <a:pt x="277" y="242"/>
                      <a:pt x="278" y="242"/>
                      <a:pt x="278" y="242"/>
                    </a:cubicBezTo>
                    <a:cubicBezTo>
                      <a:pt x="278" y="242"/>
                      <a:pt x="278" y="242"/>
                      <a:pt x="278" y="242"/>
                    </a:cubicBezTo>
                    <a:cubicBezTo>
                      <a:pt x="278" y="242"/>
                      <a:pt x="278" y="242"/>
                      <a:pt x="278" y="243"/>
                    </a:cubicBezTo>
                    <a:lnTo>
                      <a:pt x="278" y="244"/>
                    </a:lnTo>
                    <a:close/>
                    <a:moveTo>
                      <a:pt x="276" y="240"/>
                    </a:moveTo>
                    <a:cubicBezTo>
                      <a:pt x="259" y="250"/>
                      <a:pt x="259" y="250"/>
                      <a:pt x="259" y="250"/>
                    </a:cubicBezTo>
                    <a:cubicBezTo>
                      <a:pt x="258" y="250"/>
                      <a:pt x="258" y="250"/>
                      <a:pt x="258" y="250"/>
                    </a:cubicBezTo>
                    <a:cubicBezTo>
                      <a:pt x="257" y="250"/>
                      <a:pt x="257" y="249"/>
                      <a:pt x="257" y="249"/>
                    </a:cubicBezTo>
                    <a:cubicBezTo>
                      <a:pt x="257" y="248"/>
                      <a:pt x="257" y="248"/>
                      <a:pt x="257" y="248"/>
                    </a:cubicBezTo>
                    <a:cubicBezTo>
                      <a:pt x="257" y="246"/>
                      <a:pt x="258" y="244"/>
                      <a:pt x="260" y="243"/>
                    </a:cubicBezTo>
                    <a:cubicBezTo>
                      <a:pt x="277" y="234"/>
                      <a:pt x="277" y="234"/>
                      <a:pt x="277" y="234"/>
                    </a:cubicBezTo>
                    <a:cubicBezTo>
                      <a:pt x="277" y="233"/>
                      <a:pt x="277" y="233"/>
                      <a:pt x="278" y="233"/>
                    </a:cubicBezTo>
                    <a:cubicBezTo>
                      <a:pt x="278" y="233"/>
                      <a:pt x="278" y="234"/>
                      <a:pt x="278" y="235"/>
                    </a:cubicBezTo>
                    <a:cubicBezTo>
                      <a:pt x="278" y="236"/>
                      <a:pt x="278" y="236"/>
                      <a:pt x="278" y="236"/>
                    </a:cubicBezTo>
                    <a:cubicBezTo>
                      <a:pt x="278" y="237"/>
                      <a:pt x="277" y="239"/>
                      <a:pt x="276" y="24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b="1"/>
              </a:p>
            </p:txBody>
          </p:sp>
        </p:grpSp>
      </p:grpSp>
      <p:sp>
        <p:nvSpPr>
          <p:cNvPr id="30" name="TextBox 29">
            <a:extLst>
              <a:ext uri="{FF2B5EF4-FFF2-40B4-BE49-F238E27FC236}">
                <a16:creationId xmlns:a16="http://schemas.microsoft.com/office/drawing/2014/main" id="{4A1E04FD-FEE8-2344-2C84-17F5DFA8FA84}"/>
              </a:ext>
            </a:extLst>
          </p:cNvPr>
          <p:cNvSpPr txBox="1"/>
          <p:nvPr/>
        </p:nvSpPr>
        <p:spPr>
          <a:xfrm>
            <a:off x="936586" y="1943152"/>
            <a:ext cx="3519649" cy="1726967"/>
          </a:xfrm>
          <a:prstGeom prst="rect">
            <a:avLst/>
          </a:prstGeom>
          <a:noFill/>
        </p:spPr>
        <p:txBody>
          <a:bodyPr wrap="square">
            <a:normAutofit fontScale="92500" lnSpcReduction="10000"/>
          </a:bodyPr>
          <a:lstStyle/>
          <a:p>
            <a:pPr algn="ctr">
              <a:spcAft>
                <a:spcPts val="600"/>
              </a:spcAft>
            </a:pPr>
            <a:r>
              <a:rPr lang="en-US" b="1">
                <a:latin typeface="+mj-lt"/>
                <a:ea typeface="Verdana" panose="020B0604030504040204" pitchFamily="34" charset="0"/>
              </a:rPr>
              <a:t>The Crisis </a:t>
            </a:r>
            <a:br>
              <a:rPr lang="en-US" b="1">
                <a:latin typeface="+mj-lt"/>
                <a:ea typeface="Verdana" panose="020B0604030504040204" pitchFamily="34" charset="0"/>
              </a:rPr>
            </a:br>
            <a:r>
              <a:rPr lang="en-US" b="1">
                <a:latin typeface="+mj-lt"/>
                <a:ea typeface="Verdana" panose="020B0604030504040204" pitchFamily="34" charset="0"/>
              </a:rPr>
              <a:t>of Trust</a:t>
            </a:r>
          </a:p>
          <a:p>
            <a:pPr algn="ctr">
              <a:lnSpc>
                <a:spcPct val="120000"/>
              </a:lnSpc>
              <a:spcAft>
                <a:spcPts val="600"/>
              </a:spcAft>
            </a:pPr>
            <a:r>
              <a:rPr lang="en-US" sz="1400">
                <a:latin typeface="Verdana" panose="020B0604030504040204" pitchFamily="34" charset="0"/>
                <a:ea typeface="Verdana" panose="020B0604030504040204" pitchFamily="34" charset="0"/>
                <a:cs typeface="Verdana" panose="020B0604030504040204" pitchFamily="34" charset="0"/>
              </a:rPr>
              <a:t>Ascendion </a:t>
            </a:r>
            <a:r>
              <a:rPr kumimoji="0" lang="en-US" sz="14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r>
              <a:rPr lang="en-US" sz="1400">
                <a:latin typeface="Verdana" panose="020B0604030504040204" pitchFamily="34" charset="0"/>
                <a:ea typeface="Verdana" panose="020B0604030504040204" pitchFamily="34" charset="0"/>
                <a:cs typeface="Verdana" panose="020B0604030504040204" pitchFamily="34" charset="0"/>
              </a:rPr>
              <a:t> provides real time transparency across the software lifecycle, ensuring visibility, IP protection, and modern delivery solutions</a:t>
            </a:r>
            <a:endParaRPr lang="en-AU" sz="1400">
              <a:latin typeface="Verdana" panose="020B0604030504040204" pitchFamily="34" charset="0"/>
              <a:ea typeface="Verdana" panose="020B0604030504040204" pitchFamily="34" charset="0"/>
              <a:cs typeface="Verdana" panose="020B0604030504040204" pitchFamily="34" charset="0"/>
            </a:endParaRPr>
          </a:p>
        </p:txBody>
      </p:sp>
      <p:sp>
        <p:nvSpPr>
          <p:cNvPr id="31" name="TextBox 30">
            <a:extLst>
              <a:ext uri="{FF2B5EF4-FFF2-40B4-BE49-F238E27FC236}">
                <a16:creationId xmlns:a16="http://schemas.microsoft.com/office/drawing/2014/main" id="{3EDB363A-9AB7-4458-AA15-B09356B123F1}"/>
              </a:ext>
            </a:extLst>
          </p:cNvPr>
          <p:cNvSpPr txBox="1"/>
          <p:nvPr/>
        </p:nvSpPr>
        <p:spPr>
          <a:xfrm>
            <a:off x="7734799" y="1937293"/>
            <a:ext cx="3268718" cy="1585049"/>
          </a:xfrm>
          <a:prstGeom prst="rect">
            <a:avLst/>
          </a:prstGeom>
          <a:noFill/>
        </p:spPr>
        <p:txBody>
          <a:bodyPr wrap="square">
            <a:spAutoFit/>
          </a:bodyPr>
          <a:lstStyle/>
          <a:p>
            <a:pPr algn="ctr">
              <a:spcAft>
                <a:spcPts val="600"/>
              </a:spcAft>
            </a:pPr>
            <a:r>
              <a:rPr lang="en-US" b="1">
                <a:latin typeface="+mj-lt"/>
                <a:ea typeface="Verdana" panose="020B0604030504040204" pitchFamily="34" charset="0"/>
              </a:rPr>
              <a:t>The Crisis </a:t>
            </a:r>
            <a:br>
              <a:rPr lang="en-US" b="1">
                <a:latin typeface="+mj-lt"/>
                <a:ea typeface="Verdana" panose="020B0604030504040204" pitchFamily="34" charset="0"/>
              </a:rPr>
            </a:br>
            <a:r>
              <a:rPr lang="en-US" b="1">
                <a:latin typeface="+mj-lt"/>
                <a:ea typeface="Verdana" panose="020B0604030504040204" pitchFamily="34" charset="0"/>
              </a:rPr>
              <a:t>of Capital</a:t>
            </a:r>
          </a:p>
          <a:p>
            <a:pPr algn="ctr">
              <a:spcAft>
                <a:spcPts val="600"/>
              </a:spcAft>
            </a:pPr>
            <a:r>
              <a:rPr lang="en-US" sz="1400">
                <a:latin typeface="Verdana" panose="020B0604030504040204" pitchFamily="34" charset="0"/>
                <a:ea typeface="Verdana" panose="020B0604030504040204" pitchFamily="34" charset="0"/>
                <a:cs typeface="Verdana" panose="020B0604030504040204" pitchFamily="34" charset="0"/>
              </a:rPr>
              <a:t>AI Arbitrage reduces technical debt, freeing capital for innovation, with shared-risk models to ensure mutual success</a:t>
            </a:r>
            <a:endParaRPr lang="en-AU" sz="1400">
              <a:latin typeface="Verdana" panose="020B0604030504040204" pitchFamily="34" charset="0"/>
              <a:ea typeface="Verdana" panose="020B0604030504040204" pitchFamily="34" charset="0"/>
              <a:cs typeface="Verdana" panose="020B0604030504040204" pitchFamily="34" charset="0"/>
            </a:endParaRPr>
          </a:p>
        </p:txBody>
      </p:sp>
      <p:grpSp>
        <p:nvGrpSpPr>
          <p:cNvPr id="32" name="Group 31">
            <a:extLst>
              <a:ext uri="{FF2B5EF4-FFF2-40B4-BE49-F238E27FC236}">
                <a16:creationId xmlns:a16="http://schemas.microsoft.com/office/drawing/2014/main" id="{DC7F2920-A89A-2182-F7CC-2C65465902A8}"/>
              </a:ext>
            </a:extLst>
          </p:cNvPr>
          <p:cNvGrpSpPr/>
          <p:nvPr/>
        </p:nvGrpSpPr>
        <p:grpSpPr>
          <a:xfrm>
            <a:off x="2367323" y="1197064"/>
            <a:ext cx="711200" cy="711200"/>
            <a:chOff x="546662" y="1803400"/>
            <a:chExt cx="711200" cy="711200"/>
          </a:xfrm>
        </p:grpSpPr>
        <p:sp>
          <p:nvSpPr>
            <p:cNvPr id="33" name="Oval 32">
              <a:extLst>
                <a:ext uri="{FF2B5EF4-FFF2-40B4-BE49-F238E27FC236}">
                  <a16:creationId xmlns:a16="http://schemas.microsoft.com/office/drawing/2014/main" id="{922BE4AB-BEB6-B4B4-D532-7F42122C6AAC}"/>
                </a:ext>
              </a:extLst>
            </p:cNvPr>
            <p:cNvSpPr/>
            <p:nvPr/>
          </p:nvSpPr>
          <p:spPr>
            <a:xfrm>
              <a:off x="546662" y="1803400"/>
              <a:ext cx="711200" cy="711200"/>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a:p>
          </p:txBody>
        </p:sp>
        <p:grpSp>
          <p:nvGrpSpPr>
            <p:cNvPr id="34" name="Group 4">
              <a:extLst>
                <a:ext uri="{FF2B5EF4-FFF2-40B4-BE49-F238E27FC236}">
                  <a16:creationId xmlns:a16="http://schemas.microsoft.com/office/drawing/2014/main" id="{7BC8A713-10C5-1C34-D69F-D9C2AD6468B5}"/>
                </a:ext>
              </a:extLst>
            </p:cNvPr>
            <p:cNvGrpSpPr>
              <a:grpSpLocks noChangeAspect="1"/>
            </p:cNvGrpSpPr>
            <p:nvPr/>
          </p:nvGrpSpPr>
          <p:grpSpPr bwMode="auto">
            <a:xfrm>
              <a:off x="693881" y="1905004"/>
              <a:ext cx="416757" cy="507999"/>
              <a:chOff x="1695" y="2589"/>
              <a:chExt cx="676" cy="824"/>
            </a:xfrm>
            <a:noFill/>
          </p:grpSpPr>
          <p:sp>
            <p:nvSpPr>
              <p:cNvPr id="35" name="Freeform 5">
                <a:extLst>
                  <a:ext uri="{FF2B5EF4-FFF2-40B4-BE49-F238E27FC236}">
                    <a16:creationId xmlns:a16="http://schemas.microsoft.com/office/drawing/2014/main" id="{68B1707E-EDBB-51A5-6FC1-D51D3DD8FF4D}"/>
                  </a:ext>
                </a:extLst>
              </p:cNvPr>
              <p:cNvSpPr>
                <a:spLocks noEditPoints="1"/>
              </p:cNvSpPr>
              <p:nvPr/>
            </p:nvSpPr>
            <p:spPr bwMode="auto">
              <a:xfrm>
                <a:off x="1839" y="2878"/>
                <a:ext cx="313" cy="292"/>
              </a:xfrm>
              <a:custGeom>
                <a:avLst/>
                <a:gdLst>
                  <a:gd name="T0" fmla="*/ 120 w 131"/>
                  <a:gd name="T1" fmla="*/ 80 h 122"/>
                  <a:gd name="T2" fmla="*/ 11 w 131"/>
                  <a:gd name="T3" fmla="*/ 17 h 122"/>
                  <a:gd name="T4" fmla="*/ 0 w 131"/>
                  <a:gd name="T5" fmla="*/ 23 h 122"/>
                  <a:gd name="T6" fmla="*/ 11 w 131"/>
                  <a:gd name="T7" fmla="*/ 42 h 122"/>
                  <a:gd name="T8" fmla="*/ 120 w 131"/>
                  <a:gd name="T9" fmla="*/ 105 h 122"/>
                  <a:gd name="T10" fmla="*/ 131 w 131"/>
                  <a:gd name="T11" fmla="*/ 99 h 122"/>
                  <a:gd name="T12" fmla="*/ 120 w 131"/>
                  <a:gd name="T13" fmla="*/ 80 h 122"/>
                  <a:gd name="T14" fmla="*/ 66 w 131"/>
                  <a:gd name="T15" fmla="*/ 93 h 122"/>
                  <a:gd name="T16" fmla="*/ 38 w 131"/>
                  <a:gd name="T17" fmla="*/ 45 h 122"/>
                  <a:gd name="T18" fmla="*/ 66 w 131"/>
                  <a:gd name="T19" fmla="*/ 29 h 122"/>
                  <a:gd name="T20" fmla="*/ 93 w 131"/>
                  <a:gd name="T21" fmla="*/ 77 h 122"/>
                  <a:gd name="T22" fmla="*/ 66 w 131"/>
                  <a:gd name="T23"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22">
                    <a:moveTo>
                      <a:pt x="120" y="80"/>
                    </a:moveTo>
                    <a:cubicBezTo>
                      <a:pt x="90" y="28"/>
                      <a:pt x="41" y="0"/>
                      <a:pt x="11" y="17"/>
                    </a:cubicBezTo>
                    <a:cubicBezTo>
                      <a:pt x="0" y="23"/>
                      <a:pt x="0" y="23"/>
                      <a:pt x="0" y="23"/>
                    </a:cubicBezTo>
                    <a:cubicBezTo>
                      <a:pt x="11" y="42"/>
                      <a:pt x="11" y="42"/>
                      <a:pt x="11" y="42"/>
                    </a:cubicBezTo>
                    <a:cubicBezTo>
                      <a:pt x="41" y="94"/>
                      <a:pt x="90" y="122"/>
                      <a:pt x="120" y="105"/>
                    </a:cubicBezTo>
                    <a:cubicBezTo>
                      <a:pt x="131" y="99"/>
                      <a:pt x="131" y="99"/>
                      <a:pt x="131" y="99"/>
                    </a:cubicBezTo>
                    <a:lnTo>
                      <a:pt x="120" y="80"/>
                    </a:lnTo>
                    <a:close/>
                    <a:moveTo>
                      <a:pt x="66" y="93"/>
                    </a:moveTo>
                    <a:cubicBezTo>
                      <a:pt x="50" y="84"/>
                      <a:pt x="38" y="62"/>
                      <a:pt x="38" y="45"/>
                    </a:cubicBezTo>
                    <a:cubicBezTo>
                      <a:pt x="38" y="27"/>
                      <a:pt x="50" y="20"/>
                      <a:pt x="66" y="29"/>
                    </a:cubicBezTo>
                    <a:cubicBezTo>
                      <a:pt x="81" y="38"/>
                      <a:pt x="93" y="59"/>
                      <a:pt x="93" y="77"/>
                    </a:cubicBezTo>
                    <a:cubicBezTo>
                      <a:pt x="93" y="95"/>
                      <a:pt x="81" y="102"/>
                      <a:pt x="66" y="9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a:p>
            </p:txBody>
          </p:sp>
          <p:sp>
            <p:nvSpPr>
              <p:cNvPr id="36" name="Freeform 6">
                <a:extLst>
                  <a:ext uri="{FF2B5EF4-FFF2-40B4-BE49-F238E27FC236}">
                    <a16:creationId xmlns:a16="http://schemas.microsoft.com/office/drawing/2014/main" id="{85CA1479-79F8-7A9D-C981-DB6F85B0B206}"/>
                  </a:ext>
                </a:extLst>
              </p:cNvPr>
              <p:cNvSpPr>
                <a:spLocks/>
              </p:cNvSpPr>
              <p:nvPr/>
            </p:nvSpPr>
            <p:spPr bwMode="auto">
              <a:xfrm>
                <a:off x="1956" y="2966"/>
                <a:ext cx="34" cy="29"/>
              </a:xfrm>
              <a:custGeom>
                <a:avLst/>
                <a:gdLst>
                  <a:gd name="T0" fmla="*/ 0 w 14"/>
                  <a:gd name="T1" fmla="*/ 12 h 12"/>
                  <a:gd name="T2" fmla="*/ 14 w 14"/>
                  <a:gd name="T3" fmla="*/ 4 h 12"/>
                  <a:gd name="T4" fmla="*/ 0 w 14"/>
                  <a:gd name="T5" fmla="*/ 12 h 12"/>
                </a:gdLst>
                <a:ahLst/>
                <a:cxnLst>
                  <a:cxn ang="0">
                    <a:pos x="T0" y="T1"/>
                  </a:cxn>
                  <a:cxn ang="0">
                    <a:pos x="T2" y="T3"/>
                  </a:cxn>
                  <a:cxn ang="0">
                    <a:pos x="T4" y="T5"/>
                  </a:cxn>
                </a:cxnLst>
                <a:rect l="0" t="0" r="r" b="b"/>
                <a:pathLst>
                  <a:path w="14" h="12">
                    <a:moveTo>
                      <a:pt x="0" y="12"/>
                    </a:moveTo>
                    <a:cubicBezTo>
                      <a:pt x="14" y="4"/>
                      <a:pt x="14" y="4"/>
                      <a:pt x="14" y="4"/>
                    </a:cubicBezTo>
                    <a:cubicBezTo>
                      <a:pt x="7" y="0"/>
                      <a:pt x="0" y="3"/>
                      <a:pt x="0"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a:p>
            </p:txBody>
          </p:sp>
          <p:sp>
            <p:nvSpPr>
              <p:cNvPr id="37" name="Freeform 7">
                <a:extLst>
                  <a:ext uri="{FF2B5EF4-FFF2-40B4-BE49-F238E27FC236}">
                    <a16:creationId xmlns:a16="http://schemas.microsoft.com/office/drawing/2014/main" id="{DDAD420E-CE7E-45B8-0D2C-819AC6DCDDC8}"/>
                  </a:ext>
                </a:extLst>
              </p:cNvPr>
              <p:cNvSpPr>
                <a:spLocks noEditPoints="1"/>
              </p:cNvSpPr>
              <p:nvPr/>
            </p:nvSpPr>
            <p:spPr bwMode="auto">
              <a:xfrm>
                <a:off x="1757" y="2699"/>
                <a:ext cx="523" cy="638"/>
              </a:xfrm>
              <a:custGeom>
                <a:avLst/>
                <a:gdLst>
                  <a:gd name="T0" fmla="*/ 59 w 218"/>
                  <a:gd name="T1" fmla="*/ 0 h 267"/>
                  <a:gd name="T2" fmla="*/ 31 w 218"/>
                  <a:gd name="T3" fmla="*/ 7 h 267"/>
                  <a:gd name="T4" fmla="*/ 0 w 218"/>
                  <a:gd name="T5" fmla="*/ 75 h 267"/>
                  <a:gd name="T6" fmla="*/ 30 w 218"/>
                  <a:gd name="T7" fmla="*/ 176 h 267"/>
                  <a:gd name="T8" fmla="*/ 149 w 218"/>
                  <a:gd name="T9" fmla="*/ 267 h 267"/>
                  <a:gd name="T10" fmla="*/ 149 w 218"/>
                  <a:gd name="T11" fmla="*/ 267 h 267"/>
                  <a:gd name="T12" fmla="*/ 176 w 218"/>
                  <a:gd name="T13" fmla="*/ 259 h 267"/>
                  <a:gd name="T14" fmla="*/ 178 w 218"/>
                  <a:gd name="T15" fmla="*/ 91 h 267"/>
                  <a:gd name="T16" fmla="*/ 59 w 218"/>
                  <a:gd name="T17" fmla="*/ 0 h 267"/>
                  <a:gd name="T18" fmla="*/ 174 w 218"/>
                  <a:gd name="T19" fmla="*/ 255 h 267"/>
                  <a:gd name="T20" fmla="*/ 149 w 218"/>
                  <a:gd name="T21" fmla="*/ 261 h 267"/>
                  <a:gd name="T22" fmla="*/ 149 w 218"/>
                  <a:gd name="T23" fmla="*/ 261 h 267"/>
                  <a:gd name="T24" fmla="*/ 34 w 218"/>
                  <a:gd name="T25" fmla="*/ 173 h 267"/>
                  <a:gd name="T26" fmla="*/ 5 w 218"/>
                  <a:gd name="T27" fmla="*/ 75 h 267"/>
                  <a:gd name="T28" fmla="*/ 34 w 218"/>
                  <a:gd name="T29" fmla="*/ 12 h 267"/>
                  <a:gd name="T30" fmla="*/ 59 w 218"/>
                  <a:gd name="T31" fmla="*/ 6 h 267"/>
                  <a:gd name="T32" fmla="*/ 173 w 218"/>
                  <a:gd name="T33" fmla="*/ 93 h 267"/>
                  <a:gd name="T34" fmla="*/ 174 w 218"/>
                  <a:gd name="T35" fmla="*/ 2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67">
                    <a:moveTo>
                      <a:pt x="59" y="0"/>
                    </a:moveTo>
                    <a:cubicBezTo>
                      <a:pt x="49" y="0"/>
                      <a:pt x="39" y="3"/>
                      <a:pt x="31" y="7"/>
                    </a:cubicBezTo>
                    <a:cubicBezTo>
                      <a:pt x="11" y="19"/>
                      <a:pt x="0" y="43"/>
                      <a:pt x="0" y="75"/>
                    </a:cubicBezTo>
                    <a:cubicBezTo>
                      <a:pt x="0" y="107"/>
                      <a:pt x="10" y="143"/>
                      <a:pt x="30" y="176"/>
                    </a:cubicBezTo>
                    <a:cubicBezTo>
                      <a:pt x="61" y="230"/>
                      <a:pt x="109" y="267"/>
                      <a:pt x="149" y="267"/>
                    </a:cubicBezTo>
                    <a:cubicBezTo>
                      <a:pt x="149" y="267"/>
                      <a:pt x="149" y="267"/>
                      <a:pt x="149" y="267"/>
                    </a:cubicBezTo>
                    <a:cubicBezTo>
                      <a:pt x="159" y="267"/>
                      <a:pt x="168" y="264"/>
                      <a:pt x="176" y="259"/>
                    </a:cubicBezTo>
                    <a:cubicBezTo>
                      <a:pt x="217" y="236"/>
                      <a:pt x="218" y="160"/>
                      <a:pt x="178" y="91"/>
                    </a:cubicBezTo>
                    <a:cubicBezTo>
                      <a:pt x="147" y="37"/>
                      <a:pt x="99" y="0"/>
                      <a:pt x="59" y="0"/>
                    </a:cubicBezTo>
                    <a:close/>
                    <a:moveTo>
                      <a:pt x="174" y="255"/>
                    </a:moveTo>
                    <a:cubicBezTo>
                      <a:pt x="166" y="259"/>
                      <a:pt x="158" y="261"/>
                      <a:pt x="149" y="261"/>
                    </a:cubicBezTo>
                    <a:cubicBezTo>
                      <a:pt x="149" y="261"/>
                      <a:pt x="149" y="261"/>
                      <a:pt x="149" y="261"/>
                    </a:cubicBezTo>
                    <a:cubicBezTo>
                      <a:pt x="110" y="261"/>
                      <a:pt x="65" y="226"/>
                      <a:pt x="34" y="173"/>
                    </a:cubicBezTo>
                    <a:cubicBezTo>
                      <a:pt x="15" y="141"/>
                      <a:pt x="5" y="106"/>
                      <a:pt x="5" y="75"/>
                    </a:cubicBezTo>
                    <a:cubicBezTo>
                      <a:pt x="5" y="45"/>
                      <a:pt x="15" y="23"/>
                      <a:pt x="34" y="12"/>
                    </a:cubicBezTo>
                    <a:cubicBezTo>
                      <a:pt x="41" y="8"/>
                      <a:pt x="49" y="6"/>
                      <a:pt x="59" y="6"/>
                    </a:cubicBezTo>
                    <a:cubicBezTo>
                      <a:pt x="97" y="6"/>
                      <a:pt x="143" y="41"/>
                      <a:pt x="173" y="93"/>
                    </a:cubicBezTo>
                    <a:cubicBezTo>
                      <a:pt x="212" y="160"/>
                      <a:pt x="212" y="233"/>
                      <a:pt x="174" y="2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a:p>
            </p:txBody>
          </p:sp>
          <p:sp>
            <p:nvSpPr>
              <p:cNvPr id="38" name="Freeform 8">
                <a:extLst>
                  <a:ext uri="{FF2B5EF4-FFF2-40B4-BE49-F238E27FC236}">
                    <a16:creationId xmlns:a16="http://schemas.microsoft.com/office/drawing/2014/main" id="{92C64563-B9D3-E6C9-4D6C-E7A03844F5ED}"/>
                  </a:ext>
                </a:extLst>
              </p:cNvPr>
              <p:cNvSpPr>
                <a:spLocks noEditPoints="1"/>
              </p:cNvSpPr>
              <p:nvPr/>
            </p:nvSpPr>
            <p:spPr bwMode="auto">
              <a:xfrm>
                <a:off x="1695" y="2589"/>
                <a:ext cx="676" cy="824"/>
              </a:xfrm>
              <a:custGeom>
                <a:avLst/>
                <a:gdLst>
                  <a:gd name="T0" fmla="*/ 278 w 282"/>
                  <a:gd name="T1" fmla="*/ 204 h 345"/>
                  <a:gd name="T2" fmla="*/ 269 w 282"/>
                  <a:gd name="T3" fmla="*/ 168 h 345"/>
                  <a:gd name="T4" fmla="*/ 254 w 282"/>
                  <a:gd name="T5" fmla="*/ 131 h 345"/>
                  <a:gd name="T6" fmla="*/ 233 w 282"/>
                  <a:gd name="T7" fmla="*/ 96 h 345"/>
                  <a:gd name="T8" fmla="*/ 209 w 282"/>
                  <a:gd name="T9" fmla="*/ 65 h 345"/>
                  <a:gd name="T10" fmla="*/ 183 w 282"/>
                  <a:gd name="T11" fmla="*/ 38 h 345"/>
                  <a:gd name="T12" fmla="*/ 154 w 282"/>
                  <a:gd name="T13" fmla="*/ 18 h 345"/>
                  <a:gd name="T14" fmla="*/ 126 w 282"/>
                  <a:gd name="T15" fmla="*/ 5 h 345"/>
                  <a:gd name="T16" fmla="*/ 90 w 282"/>
                  <a:gd name="T17" fmla="*/ 0 h 345"/>
                  <a:gd name="T18" fmla="*/ 0 w 282"/>
                  <a:gd name="T19" fmla="*/ 107 h 345"/>
                  <a:gd name="T20" fmla="*/ 260 w 282"/>
                  <a:gd name="T21" fmla="*/ 309 h 345"/>
                  <a:gd name="T22" fmla="*/ 278 w 282"/>
                  <a:gd name="T23" fmla="*/ 273 h 345"/>
                  <a:gd name="T24" fmla="*/ 281 w 282"/>
                  <a:gd name="T25" fmla="*/ 239 h 345"/>
                  <a:gd name="T26" fmla="*/ 278 w 282"/>
                  <a:gd name="T27" fmla="*/ 225 h 345"/>
                  <a:gd name="T28" fmla="*/ 276 w 282"/>
                  <a:gd name="T29" fmla="*/ 208 h 345"/>
                  <a:gd name="T30" fmla="*/ 273 w 282"/>
                  <a:gd name="T31" fmla="*/ 205 h 345"/>
                  <a:gd name="T32" fmla="*/ 252 w 282"/>
                  <a:gd name="T33" fmla="*/ 205 h 345"/>
                  <a:gd name="T34" fmla="*/ 249 w 282"/>
                  <a:gd name="T35" fmla="*/ 194 h 345"/>
                  <a:gd name="T36" fmla="*/ 265 w 282"/>
                  <a:gd name="T37" fmla="*/ 171 h 345"/>
                  <a:gd name="T38" fmla="*/ 261 w 282"/>
                  <a:gd name="T39" fmla="*/ 153 h 345"/>
                  <a:gd name="T40" fmla="*/ 257 w 282"/>
                  <a:gd name="T41" fmla="*/ 151 h 345"/>
                  <a:gd name="T42" fmla="*/ 236 w 282"/>
                  <a:gd name="T43" fmla="*/ 152 h 345"/>
                  <a:gd name="T44" fmla="*/ 227 w 282"/>
                  <a:gd name="T45" fmla="*/ 139 h 345"/>
                  <a:gd name="T46" fmla="*/ 240 w 282"/>
                  <a:gd name="T47" fmla="*/ 117 h 345"/>
                  <a:gd name="T48" fmla="*/ 235 w 282"/>
                  <a:gd name="T49" fmla="*/ 108 h 345"/>
                  <a:gd name="T50" fmla="*/ 230 w 282"/>
                  <a:gd name="T51" fmla="*/ 100 h 345"/>
                  <a:gd name="T52" fmla="*/ 224 w 282"/>
                  <a:gd name="T53" fmla="*/ 91 h 345"/>
                  <a:gd name="T54" fmla="*/ 218 w 282"/>
                  <a:gd name="T55" fmla="*/ 83 h 345"/>
                  <a:gd name="T56" fmla="*/ 212 w 282"/>
                  <a:gd name="T57" fmla="*/ 76 h 345"/>
                  <a:gd name="T58" fmla="*/ 206 w 282"/>
                  <a:gd name="T59" fmla="*/ 68 h 345"/>
                  <a:gd name="T60" fmla="*/ 199 w 282"/>
                  <a:gd name="T61" fmla="*/ 61 h 345"/>
                  <a:gd name="T62" fmla="*/ 193 w 282"/>
                  <a:gd name="T63" fmla="*/ 55 h 345"/>
                  <a:gd name="T64" fmla="*/ 186 w 282"/>
                  <a:gd name="T65" fmla="*/ 48 h 345"/>
                  <a:gd name="T66" fmla="*/ 179 w 282"/>
                  <a:gd name="T67" fmla="*/ 42 h 345"/>
                  <a:gd name="T68" fmla="*/ 172 w 282"/>
                  <a:gd name="T69" fmla="*/ 37 h 345"/>
                  <a:gd name="T70" fmla="*/ 165 w 282"/>
                  <a:gd name="T71" fmla="*/ 31 h 345"/>
                  <a:gd name="T72" fmla="*/ 158 w 282"/>
                  <a:gd name="T73" fmla="*/ 27 h 345"/>
                  <a:gd name="T74" fmla="*/ 151 w 282"/>
                  <a:gd name="T75" fmla="*/ 22 h 345"/>
                  <a:gd name="T76" fmla="*/ 144 w 282"/>
                  <a:gd name="T77" fmla="*/ 18 h 345"/>
                  <a:gd name="T78" fmla="*/ 137 w 282"/>
                  <a:gd name="T79" fmla="*/ 15 h 345"/>
                  <a:gd name="T80" fmla="*/ 113 w 282"/>
                  <a:gd name="T81" fmla="*/ 22 h 345"/>
                  <a:gd name="T82" fmla="*/ 106 w 282"/>
                  <a:gd name="T83" fmla="*/ 19 h 345"/>
                  <a:gd name="T84" fmla="*/ 115 w 282"/>
                  <a:gd name="T85" fmla="*/ 5 h 345"/>
                  <a:gd name="T86" fmla="*/ 91 w 282"/>
                  <a:gd name="T87" fmla="*/ 14 h 345"/>
                  <a:gd name="T88" fmla="*/ 79 w 282"/>
                  <a:gd name="T89" fmla="*/ 15 h 345"/>
                  <a:gd name="T90" fmla="*/ 72 w 282"/>
                  <a:gd name="T91" fmla="*/ 13 h 345"/>
                  <a:gd name="T92" fmla="*/ 232 w 282"/>
                  <a:gd name="T93" fmla="*/ 320 h 345"/>
                  <a:gd name="T94" fmla="*/ 74 w 282"/>
                  <a:gd name="T95" fmla="*/ 19 h 345"/>
                  <a:gd name="T96" fmla="*/ 241 w 282"/>
                  <a:gd name="T97" fmla="*/ 308 h 345"/>
                  <a:gd name="T98" fmla="*/ 255 w 282"/>
                  <a:gd name="T99" fmla="*/ 309 h 345"/>
                  <a:gd name="T100" fmla="*/ 264 w 282"/>
                  <a:gd name="T101" fmla="*/ 297 h 345"/>
                  <a:gd name="T102" fmla="*/ 266 w 282"/>
                  <a:gd name="T103" fmla="*/ 290 h 345"/>
                  <a:gd name="T104" fmla="*/ 251 w 282"/>
                  <a:gd name="T105" fmla="*/ 293 h 345"/>
                  <a:gd name="T106" fmla="*/ 274 w 282"/>
                  <a:gd name="T107" fmla="*/ 272 h 345"/>
                  <a:gd name="T108" fmla="*/ 276 w 282"/>
                  <a:gd name="T109" fmla="*/ 264 h 345"/>
                  <a:gd name="T110" fmla="*/ 277 w 282"/>
                  <a:gd name="T111" fmla="*/ 257 h 345"/>
                  <a:gd name="T112" fmla="*/ 278 w 282"/>
                  <a:gd name="T113" fmla="*/ 250 h 345"/>
                  <a:gd name="T114" fmla="*/ 279 w 282"/>
                  <a:gd name="T115" fmla="*/ 242 h 345"/>
                  <a:gd name="T116" fmla="*/ 276 w 282"/>
                  <a:gd name="T117" fmla="*/ 2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2" h="345">
                    <a:moveTo>
                      <a:pt x="282" y="235"/>
                    </a:moveTo>
                    <a:cubicBezTo>
                      <a:pt x="282" y="234"/>
                      <a:pt x="282" y="234"/>
                      <a:pt x="282" y="234"/>
                    </a:cubicBezTo>
                    <a:cubicBezTo>
                      <a:pt x="282" y="232"/>
                      <a:pt x="282" y="231"/>
                      <a:pt x="281" y="230"/>
                    </a:cubicBezTo>
                    <a:cubicBezTo>
                      <a:pt x="282" y="229"/>
                      <a:pt x="282" y="228"/>
                      <a:pt x="282" y="226"/>
                    </a:cubicBezTo>
                    <a:cubicBezTo>
                      <a:pt x="282" y="225"/>
                      <a:pt x="282" y="225"/>
                      <a:pt x="282" y="225"/>
                    </a:cubicBezTo>
                    <a:cubicBezTo>
                      <a:pt x="282" y="224"/>
                      <a:pt x="281" y="223"/>
                      <a:pt x="280" y="222"/>
                    </a:cubicBezTo>
                    <a:cubicBezTo>
                      <a:pt x="281" y="221"/>
                      <a:pt x="281" y="219"/>
                      <a:pt x="281" y="218"/>
                    </a:cubicBezTo>
                    <a:cubicBezTo>
                      <a:pt x="281" y="216"/>
                      <a:pt x="281" y="216"/>
                      <a:pt x="281" y="216"/>
                    </a:cubicBezTo>
                    <a:cubicBezTo>
                      <a:pt x="281" y="215"/>
                      <a:pt x="280" y="214"/>
                      <a:pt x="279" y="213"/>
                    </a:cubicBezTo>
                    <a:cubicBezTo>
                      <a:pt x="280" y="212"/>
                      <a:pt x="280" y="210"/>
                      <a:pt x="280" y="209"/>
                    </a:cubicBezTo>
                    <a:cubicBezTo>
                      <a:pt x="280" y="207"/>
                      <a:pt x="280" y="207"/>
                      <a:pt x="280" y="207"/>
                    </a:cubicBezTo>
                    <a:cubicBezTo>
                      <a:pt x="279" y="206"/>
                      <a:pt x="279" y="205"/>
                      <a:pt x="278" y="204"/>
                    </a:cubicBezTo>
                    <a:cubicBezTo>
                      <a:pt x="279" y="203"/>
                      <a:pt x="279" y="201"/>
                      <a:pt x="278" y="200"/>
                    </a:cubicBezTo>
                    <a:cubicBezTo>
                      <a:pt x="278" y="198"/>
                      <a:pt x="278" y="198"/>
                      <a:pt x="278" y="198"/>
                    </a:cubicBezTo>
                    <a:cubicBezTo>
                      <a:pt x="278" y="197"/>
                      <a:pt x="277" y="196"/>
                      <a:pt x="276" y="195"/>
                    </a:cubicBezTo>
                    <a:cubicBezTo>
                      <a:pt x="277" y="194"/>
                      <a:pt x="277" y="193"/>
                      <a:pt x="277" y="191"/>
                    </a:cubicBezTo>
                    <a:cubicBezTo>
                      <a:pt x="276" y="189"/>
                      <a:pt x="276" y="189"/>
                      <a:pt x="276" y="189"/>
                    </a:cubicBezTo>
                    <a:cubicBezTo>
                      <a:pt x="276" y="188"/>
                      <a:pt x="275" y="187"/>
                      <a:pt x="274" y="186"/>
                    </a:cubicBezTo>
                    <a:cubicBezTo>
                      <a:pt x="274" y="185"/>
                      <a:pt x="275" y="183"/>
                      <a:pt x="274" y="182"/>
                    </a:cubicBezTo>
                    <a:cubicBezTo>
                      <a:pt x="274" y="180"/>
                      <a:pt x="274" y="180"/>
                      <a:pt x="274" y="180"/>
                    </a:cubicBezTo>
                    <a:cubicBezTo>
                      <a:pt x="273" y="179"/>
                      <a:pt x="273" y="178"/>
                      <a:pt x="272" y="177"/>
                    </a:cubicBezTo>
                    <a:cubicBezTo>
                      <a:pt x="272" y="176"/>
                      <a:pt x="272" y="174"/>
                      <a:pt x="272" y="173"/>
                    </a:cubicBezTo>
                    <a:cubicBezTo>
                      <a:pt x="271" y="171"/>
                      <a:pt x="271" y="171"/>
                      <a:pt x="271" y="171"/>
                    </a:cubicBezTo>
                    <a:cubicBezTo>
                      <a:pt x="270" y="169"/>
                      <a:pt x="270" y="168"/>
                      <a:pt x="269" y="168"/>
                    </a:cubicBezTo>
                    <a:cubicBezTo>
                      <a:pt x="269" y="166"/>
                      <a:pt x="269" y="165"/>
                      <a:pt x="269" y="164"/>
                    </a:cubicBezTo>
                    <a:cubicBezTo>
                      <a:pt x="268" y="161"/>
                      <a:pt x="268" y="161"/>
                      <a:pt x="268" y="161"/>
                    </a:cubicBezTo>
                    <a:cubicBezTo>
                      <a:pt x="267" y="160"/>
                      <a:pt x="266" y="159"/>
                      <a:pt x="265" y="159"/>
                    </a:cubicBezTo>
                    <a:cubicBezTo>
                      <a:pt x="266" y="157"/>
                      <a:pt x="266" y="156"/>
                      <a:pt x="265" y="155"/>
                    </a:cubicBezTo>
                    <a:cubicBezTo>
                      <a:pt x="264" y="152"/>
                      <a:pt x="264" y="152"/>
                      <a:pt x="264" y="152"/>
                    </a:cubicBezTo>
                    <a:cubicBezTo>
                      <a:pt x="264" y="151"/>
                      <a:pt x="263" y="150"/>
                      <a:pt x="262" y="149"/>
                    </a:cubicBezTo>
                    <a:cubicBezTo>
                      <a:pt x="262" y="148"/>
                      <a:pt x="262" y="147"/>
                      <a:pt x="261" y="145"/>
                    </a:cubicBezTo>
                    <a:cubicBezTo>
                      <a:pt x="260" y="143"/>
                      <a:pt x="260" y="143"/>
                      <a:pt x="260" y="143"/>
                    </a:cubicBezTo>
                    <a:cubicBezTo>
                      <a:pt x="260" y="142"/>
                      <a:pt x="259" y="141"/>
                      <a:pt x="258" y="140"/>
                    </a:cubicBezTo>
                    <a:cubicBezTo>
                      <a:pt x="258" y="139"/>
                      <a:pt x="258" y="138"/>
                      <a:pt x="257" y="136"/>
                    </a:cubicBezTo>
                    <a:cubicBezTo>
                      <a:pt x="256" y="134"/>
                      <a:pt x="256" y="134"/>
                      <a:pt x="256" y="134"/>
                    </a:cubicBezTo>
                    <a:cubicBezTo>
                      <a:pt x="256" y="133"/>
                      <a:pt x="255" y="132"/>
                      <a:pt x="254" y="131"/>
                    </a:cubicBezTo>
                    <a:cubicBezTo>
                      <a:pt x="254" y="130"/>
                      <a:pt x="254" y="128"/>
                      <a:pt x="253" y="127"/>
                    </a:cubicBezTo>
                    <a:cubicBezTo>
                      <a:pt x="252" y="125"/>
                      <a:pt x="252" y="125"/>
                      <a:pt x="252" y="125"/>
                    </a:cubicBezTo>
                    <a:cubicBezTo>
                      <a:pt x="251" y="124"/>
                      <a:pt x="250" y="123"/>
                      <a:pt x="249" y="122"/>
                    </a:cubicBezTo>
                    <a:cubicBezTo>
                      <a:pt x="249" y="121"/>
                      <a:pt x="249" y="120"/>
                      <a:pt x="248" y="118"/>
                    </a:cubicBezTo>
                    <a:cubicBezTo>
                      <a:pt x="247" y="116"/>
                      <a:pt x="247" y="116"/>
                      <a:pt x="247" y="116"/>
                    </a:cubicBezTo>
                    <a:cubicBezTo>
                      <a:pt x="246" y="115"/>
                      <a:pt x="245" y="114"/>
                      <a:pt x="244" y="113"/>
                    </a:cubicBezTo>
                    <a:cubicBezTo>
                      <a:pt x="244" y="112"/>
                      <a:pt x="244" y="111"/>
                      <a:pt x="243" y="110"/>
                    </a:cubicBezTo>
                    <a:cubicBezTo>
                      <a:pt x="242" y="107"/>
                      <a:pt x="242" y="107"/>
                      <a:pt x="242" y="107"/>
                    </a:cubicBezTo>
                    <a:cubicBezTo>
                      <a:pt x="241" y="106"/>
                      <a:pt x="240" y="105"/>
                      <a:pt x="239" y="105"/>
                    </a:cubicBezTo>
                    <a:cubicBezTo>
                      <a:pt x="239" y="103"/>
                      <a:pt x="239" y="102"/>
                      <a:pt x="238" y="101"/>
                    </a:cubicBezTo>
                    <a:cubicBezTo>
                      <a:pt x="236" y="99"/>
                      <a:pt x="236" y="99"/>
                      <a:pt x="236" y="99"/>
                    </a:cubicBezTo>
                    <a:cubicBezTo>
                      <a:pt x="236" y="97"/>
                      <a:pt x="235" y="97"/>
                      <a:pt x="233" y="96"/>
                    </a:cubicBezTo>
                    <a:cubicBezTo>
                      <a:pt x="234" y="95"/>
                      <a:pt x="233" y="94"/>
                      <a:pt x="232" y="93"/>
                    </a:cubicBezTo>
                    <a:cubicBezTo>
                      <a:pt x="231" y="90"/>
                      <a:pt x="231" y="90"/>
                      <a:pt x="231" y="90"/>
                    </a:cubicBezTo>
                    <a:cubicBezTo>
                      <a:pt x="230" y="89"/>
                      <a:pt x="229" y="88"/>
                      <a:pt x="228" y="88"/>
                    </a:cubicBezTo>
                    <a:cubicBezTo>
                      <a:pt x="228" y="87"/>
                      <a:pt x="227" y="86"/>
                      <a:pt x="227" y="84"/>
                    </a:cubicBezTo>
                    <a:cubicBezTo>
                      <a:pt x="225" y="82"/>
                      <a:pt x="225" y="82"/>
                      <a:pt x="225" y="82"/>
                    </a:cubicBezTo>
                    <a:cubicBezTo>
                      <a:pt x="224" y="81"/>
                      <a:pt x="223" y="80"/>
                      <a:pt x="222" y="80"/>
                    </a:cubicBezTo>
                    <a:cubicBezTo>
                      <a:pt x="222" y="79"/>
                      <a:pt x="221" y="77"/>
                      <a:pt x="221" y="76"/>
                    </a:cubicBezTo>
                    <a:cubicBezTo>
                      <a:pt x="219" y="74"/>
                      <a:pt x="219" y="74"/>
                      <a:pt x="219" y="74"/>
                    </a:cubicBezTo>
                    <a:cubicBezTo>
                      <a:pt x="218" y="73"/>
                      <a:pt x="217" y="73"/>
                      <a:pt x="216" y="72"/>
                    </a:cubicBezTo>
                    <a:cubicBezTo>
                      <a:pt x="216" y="71"/>
                      <a:pt x="215" y="70"/>
                      <a:pt x="214" y="69"/>
                    </a:cubicBezTo>
                    <a:cubicBezTo>
                      <a:pt x="213" y="67"/>
                      <a:pt x="213" y="67"/>
                      <a:pt x="213" y="67"/>
                    </a:cubicBezTo>
                    <a:cubicBezTo>
                      <a:pt x="212" y="66"/>
                      <a:pt x="211" y="65"/>
                      <a:pt x="209" y="65"/>
                    </a:cubicBezTo>
                    <a:cubicBezTo>
                      <a:pt x="209" y="64"/>
                      <a:pt x="209" y="62"/>
                      <a:pt x="208" y="61"/>
                    </a:cubicBezTo>
                    <a:cubicBezTo>
                      <a:pt x="206" y="60"/>
                      <a:pt x="206" y="60"/>
                      <a:pt x="206" y="60"/>
                    </a:cubicBezTo>
                    <a:cubicBezTo>
                      <a:pt x="205" y="59"/>
                      <a:pt x="204" y="58"/>
                      <a:pt x="203" y="58"/>
                    </a:cubicBezTo>
                    <a:cubicBezTo>
                      <a:pt x="203" y="56"/>
                      <a:pt x="202" y="55"/>
                      <a:pt x="201" y="54"/>
                    </a:cubicBezTo>
                    <a:cubicBezTo>
                      <a:pt x="200" y="53"/>
                      <a:pt x="200" y="53"/>
                      <a:pt x="200" y="53"/>
                    </a:cubicBezTo>
                    <a:cubicBezTo>
                      <a:pt x="199" y="52"/>
                      <a:pt x="198" y="51"/>
                      <a:pt x="196" y="51"/>
                    </a:cubicBezTo>
                    <a:cubicBezTo>
                      <a:pt x="196" y="50"/>
                      <a:pt x="195" y="48"/>
                      <a:pt x="195" y="48"/>
                    </a:cubicBezTo>
                    <a:cubicBezTo>
                      <a:pt x="193" y="46"/>
                      <a:pt x="193" y="46"/>
                      <a:pt x="193" y="46"/>
                    </a:cubicBezTo>
                    <a:cubicBezTo>
                      <a:pt x="192" y="45"/>
                      <a:pt x="191" y="45"/>
                      <a:pt x="190" y="44"/>
                    </a:cubicBezTo>
                    <a:cubicBezTo>
                      <a:pt x="189" y="43"/>
                      <a:pt x="189" y="42"/>
                      <a:pt x="188" y="41"/>
                    </a:cubicBezTo>
                    <a:cubicBezTo>
                      <a:pt x="186" y="40"/>
                      <a:pt x="186" y="40"/>
                      <a:pt x="186" y="40"/>
                    </a:cubicBezTo>
                    <a:cubicBezTo>
                      <a:pt x="185" y="39"/>
                      <a:pt x="184" y="39"/>
                      <a:pt x="183" y="38"/>
                    </a:cubicBezTo>
                    <a:cubicBezTo>
                      <a:pt x="182" y="37"/>
                      <a:pt x="182" y="36"/>
                      <a:pt x="181" y="35"/>
                    </a:cubicBezTo>
                    <a:cubicBezTo>
                      <a:pt x="179" y="34"/>
                      <a:pt x="179" y="34"/>
                      <a:pt x="179" y="34"/>
                    </a:cubicBezTo>
                    <a:cubicBezTo>
                      <a:pt x="178" y="33"/>
                      <a:pt x="177" y="33"/>
                      <a:pt x="176" y="33"/>
                    </a:cubicBezTo>
                    <a:cubicBezTo>
                      <a:pt x="175" y="32"/>
                      <a:pt x="175" y="31"/>
                      <a:pt x="174" y="30"/>
                    </a:cubicBezTo>
                    <a:cubicBezTo>
                      <a:pt x="172" y="29"/>
                      <a:pt x="172" y="29"/>
                      <a:pt x="172" y="29"/>
                    </a:cubicBezTo>
                    <a:cubicBezTo>
                      <a:pt x="171" y="28"/>
                      <a:pt x="170" y="27"/>
                      <a:pt x="168" y="27"/>
                    </a:cubicBezTo>
                    <a:cubicBezTo>
                      <a:pt x="168" y="26"/>
                      <a:pt x="167" y="25"/>
                      <a:pt x="166" y="25"/>
                    </a:cubicBezTo>
                    <a:cubicBezTo>
                      <a:pt x="165" y="24"/>
                      <a:pt x="165" y="24"/>
                      <a:pt x="165" y="24"/>
                    </a:cubicBezTo>
                    <a:cubicBezTo>
                      <a:pt x="164" y="23"/>
                      <a:pt x="163" y="23"/>
                      <a:pt x="161" y="23"/>
                    </a:cubicBezTo>
                    <a:cubicBezTo>
                      <a:pt x="161" y="21"/>
                      <a:pt x="160" y="21"/>
                      <a:pt x="159" y="20"/>
                    </a:cubicBezTo>
                    <a:cubicBezTo>
                      <a:pt x="158" y="19"/>
                      <a:pt x="158" y="19"/>
                      <a:pt x="158" y="19"/>
                    </a:cubicBezTo>
                    <a:cubicBezTo>
                      <a:pt x="157" y="19"/>
                      <a:pt x="156" y="18"/>
                      <a:pt x="154" y="18"/>
                    </a:cubicBezTo>
                    <a:cubicBezTo>
                      <a:pt x="154" y="17"/>
                      <a:pt x="153" y="16"/>
                      <a:pt x="152" y="16"/>
                    </a:cubicBezTo>
                    <a:cubicBezTo>
                      <a:pt x="151" y="15"/>
                      <a:pt x="151" y="15"/>
                      <a:pt x="151" y="15"/>
                    </a:cubicBezTo>
                    <a:cubicBezTo>
                      <a:pt x="150" y="15"/>
                      <a:pt x="148" y="14"/>
                      <a:pt x="147" y="14"/>
                    </a:cubicBezTo>
                    <a:cubicBezTo>
                      <a:pt x="147" y="13"/>
                      <a:pt x="146" y="12"/>
                      <a:pt x="145" y="12"/>
                    </a:cubicBezTo>
                    <a:cubicBezTo>
                      <a:pt x="144" y="12"/>
                      <a:pt x="144" y="12"/>
                      <a:pt x="144" y="12"/>
                    </a:cubicBezTo>
                    <a:cubicBezTo>
                      <a:pt x="143" y="11"/>
                      <a:pt x="141" y="11"/>
                      <a:pt x="140" y="11"/>
                    </a:cubicBezTo>
                    <a:cubicBezTo>
                      <a:pt x="139" y="10"/>
                      <a:pt x="138" y="9"/>
                      <a:pt x="137" y="9"/>
                    </a:cubicBezTo>
                    <a:cubicBezTo>
                      <a:pt x="137" y="8"/>
                      <a:pt x="137" y="8"/>
                      <a:pt x="137" y="8"/>
                    </a:cubicBezTo>
                    <a:cubicBezTo>
                      <a:pt x="136" y="8"/>
                      <a:pt x="134" y="8"/>
                      <a:pt x="133" y="8"/>
                    </a:cubicBezTo>
                    <a:cubicBezTo>
                      <a:pt x="132" y="7"/>
                      <a:pt x="131" y="6"/>
                      <a:pt x="130" y="6"/>
                    </a:cubicBezTo>
                    <a:cubicBezTo>
                      <a:pt x="130" y="6"/>
                      <a:pt x="130" y="6"/>
                      <a:pt x="130" y="6"/>
                    </a:cubicBezTo>
                    <a:cubicBezTo>
                      <a:pt x="129" y="5"/>
                      <a:pt x="127" y="5"/>
                      <a:pt x="126" y="5"/>
                    </a:cubicBezTo>
                    <a:cubicBezTo>
                      <a:pt x="125" y="5"/>
                      <a:pt x="124" y="4"/>
                      <a:pt x="123" y="3"/>
                    </a:cubicBezTo>
                    <a:cubicBezTo>
                      <a:pt x="122" y="3"/>
                      <a:pt x="120" y="3"/>
                      <a:pt x="119" y="3"/>
                    </a:cubicBezTo>
                    <a:cubicBezTo>
                      <a:pt x="118" y="3"/>
                      <a:pt x="117" y="2"/>
                      <a:pt x="116" y="2"/>
                    </a:cubicBezTo>
                    <a:cubicBezTo>
                      <a:pt x="115" y="1"/>
                      <a:pt x="113" y="1"/>
                      <a:pt x="112" y="2"/>
                    </a:cubicBezTo>
                    <a:cubicBezTo>
                      <a:pt x="111" y="1"/>
                      <a:pt x="110" y="1"/>
                      <a:pt x="109" y="1"/>
                    </a:cubicBezTo>
                    <a:cubicBezTo>
                      <a:pt x="108" y="0"/>
                      <a:pt x="106" y="0"/>
                      <a:pt x="105" y="1"/>
                    </a:cubicBezTo>
                    <a:cubicBezTo>
                      <a:pt x="104" y="0"/>
                      <a:pt x="104" y="0"/>
                      <a:pt x="102" y="0"/>
                    </a:cubicBezTo>
                    <a:cubicBezTo>
                      <a:pt x="101" y="0"/>
                      <a:pt x="100" y="0"/>
                      <a:pt x="98" y="0"/>
                    </a:cubicBezTo>
                    <a:cubicBezTo>
                      <a:pt x="98" y="0"/>
                      <a:pt x="97" y="0"/>
                      <a:pt x="96" y="0"/>
                    </a:cubicBezTo>
                    <a:cubicBezTo>
                      <a:pt x="96" y="0"/>
                      <a:pt x="96" y="0"/>
                      <a:pt x="96" y="0"/>
                    </a:cubicBezTo>
                    <a:cubicBezTo>
                      <a:pt x="95" y="0"/>
                      <a:pt x="93" y="0"/>
                      <a:pt x="92" y="0"/>
                    </a:cubicBezTo>
                    <a:cubicBezTo>
                      <a:pt x="91" y="0"/>
                      <a:pt x="91" y="0"/>
                      <a:pt x="90" y="0"/>
                    </a:cubicBezTo>
                    <a:cubicBezTo>
                      <a:pt x="90" y="0"/>
                      <a:pt x="89" y="0"/>
                      <a:pt x="89" y="0"/>
                    </a:cubicBezTo>
                    <a:cubicBezTo>
                      <a:pt x="88" y="0"/>
                      <a:pt x="87" y="1"/>
                      <a:pt x="85" y="1"/>
                    </a:cubicBezTo>
                    <a:cubicBezTo>
                      <a:pt x="85" y="1"/>
                      <a:pt x="85" y="1"/>
                      <a:pt x="84" y="1"/>
                    </a:cubicBezTo>
                    <a:cubicBezTo>
                      <a:pt x="84" y="1"/>
                      <a:pt x="83" y="1"/>
                      <a:pt x="83" y="1"/>
                    </a:cubicBezTo>
                    <a:cubicBezTo>
                      <a:pt x="82" y="1"/>
                      <a:pt x="80" y="2"/>
                      <a:pt x="79" y="2"/>
                    </a:cubicBezTo>
                    <a:cubicBezTo>
                      <a:pt x="79" y="2"/>
                      <a:pt x="79" y="2"/>
                      <a:pt x="79" y="2"/>
                    </a:cubicBezTo>
                    <a:cubicBezTo>
                      <a:pt x="78" y="2"/>
                      <a:pt x="78" y="2"/>
                      <a:pt x="77" y="2"/>
                    </a:cubicBezTo>
                    <a:cubicBezTo>
                      <a:pt x="75" y="3"/>
                      <a:pt x="72" y="4"/>
                      <a:pt x="70" y="5"/>
                    </a:cubicBezTo>
                    <a:cubicBezTo>
                      <a:pt x="53" y="15"/>
                      <a:pt x="53" y="15"/>
                      <a:pt x="53" y="15"/>
                    </a:cubicBezTo>
                    <a:cubicBezTo>
                      <a:pt x="53" y="15"/>
                      <a:pt x="52" y="16"/>
                      <a:pt x="51" y="17"/>
                    </a:cubicBezTo>
                    <a:cubicBezTo>
                      <a:pt x="47" y="19"/>
                      <a:pt x="43" y="20"/>
                      <a:pt x="39" y="23"/>
                    </a:cubicBezTo>
                    <a:cubicBezTo>
                      <a:pt x="14" y="37"/>
                      <a:pt x="1" y="67"/>
                      <a:pt x="0" y="107"/>
                    </a:cubicBezTo>
                    <a:cubicBezTo>
                      <a:pt x="0" y="146"/>
                      <a:pt x="14" y="191"/>
                      <a:pt x="38" y="233"/>
                    </a:cubicBezTo>
                    <a:cubicBezTo>
                      <a:pt x="77" y="300"/>
                      <a:pt x="136" y="345"/>
                      <a:pt x="186" y="345"/>
                    </a:cubicBezTo>
                    <a:cubicBezTo>
                      <a:pt x="186" y="345"/>
                      <a:pt x="186" y="345"/>
                      <a:pt x="186" y="345"/>
                    </a:cubicBezTo>
                    <a:cubicBezTo>
                      <a:pt x="199" y="345"/>
                      <a:pt x="210" y="342"/>
                      <a:pt x="220" y="336"/>
                    </a:cubicBezTo>
                    <a:cubicBezTo>
                      <a:pt x="223" y="335"/>
                      <a:pt x="226" y="333"/>
                      <a:pt x="228" y="331"/>
                    </a:cubicBezTo>
                    <a:cubicBezTo>
                      <a:pt x="228" y="331"/>
                      <a:pt x="228" y="331"/>
                      <a:pt x="228" y="331"/>
                    </a:cubicBezTo>
                    <a:cubicBezTo>
                      <a:pt x="245" y="321"/>
                      <a:pt x="245" y="321"/>
                      <a:pt x="245" y="321"/>
                    </a:cubicBezTo>
                    <a:cubicBezTo>
                      <a:pt x="247" y="320"/>
                      <a:pt x="250" y="318"/>
                      <a:pt x="251" y="317"/>
                    </a:cubicBezTo>
                    <a:cubicBezTo>
                      <a:pt x="252" y="317"/>
                      <a:pt x="252" y="316"/>
                      <a:pt x="253" y="316"/>
                    </a:cubicBezTo>
                    <a:cubicBezTo>
                      <a:pt x="254" y="315"/>
                      <a:pt x="255" y="314"/>
                      <a:pt x="256" y="313"/>
                    </a:cubicBezTo>
                    <a:cubicBezTo>
                      <a:pt x="256" y="313"/>
                      <a:pt x="257" y="312"/>
                      <a:pt x="257" y="311"/>
                    </a:cubicBezTo>
                    <a:cubicBezTo>
                      <a:pt x="258" y="311"/>
                      <a:pt x="259" y="310"/>
                      <a:pt x="260" y="309"/>
                    </a:cubicBezTo>
                    <a:cubicBezTo>
                      <a:pt x="260" y="308"/>
                      <a:pt x="261" y="308"/>
                      <a:pt x="261" y="307"/>
                    </a:cubicBezTo>
                    <a:cubicBezTo>
                      <a:pt x="262" y="306"/>
                      <a:pt x="263" y="305"/>
                      <a:pt x="264" y="304"/>
                    </a:cubicBezTo>
                    <a:cubicBezTo>
                      <a:pt x="265" y="303"/>
                      <a:pt x="265" y="302"/>
                      <a:pt x="265" y="302"/>
                    </a:cubicBezTo>
                    <a:cubicBezTo>
                      <a:pt x="266" y="301"/>
                      <a:pt x="267" y="299"/>
                      <a:pt x="268" y="298"/>
                    </a:cubicBezTo>
                    <a:cubicBezTo>
                      <a:pt x="268" y="298"/>
                      <a:pt x="268" y="297"/>
                      <a:pt x="268" y="296"/>
                    </a:cubicBezTo>
                    <a:cubicBezTo>
                      <a:pt x="269" y="295"/>
                      <a:pt x="270" y="294"/>
                      <a:pt x="271" y="293"/>
                    </a:cubicBezTo>
                    <a:cubicBezTo>
                      <a:pt x="271" y="292"/>
                      <a:pt x="271" y="291"/>
                      <a:pt x="271" y="290"/>
                    </a:cubicBezTo>
                    <a:cubicBezTo>
                      <a:pt x="272" y="289"/>
                      <a:pt x="273" y="288"/>
                      <a:pt x="274" y="287"/>
                    </a:cubicBezTo>
                    <a:cubicBezTo>
                      <a:pt x="274" y="285"/>
                      <a:pt x="274" y="284"/>
                      <a:pt x="274" y="284"/>
                    </a:cubicBezTo>
                    <a:cubicBezTo>
                      <a:pt x="275" y="282"/>
                      <a:pt x="276" y="281"/>
                      <a:pt x="276" y="280"/>
                    </a:cubicBezTo>
                    <a:cubicBezTo>
                      <a:pt x="276" y="279"/>
                      <a:pt x="276" y="278"/>
                      <a:pt x="276" y="277"/>
                    </a:cubicBezTo>
                    <a:cubicBezTo>
                      <a:pt x="277" y="276"/>
                      <a:pt x="278" y="274"/>
                      <a:pt x="278" y="273"/>
                    </a:cubicBezTo>
                    <a:cubicBezTo>
                      <a:pt x="278" y="272"/>
                      <a:pt x="278" y="271"/>
                      <a:pt x="278" y="270"/>
                    </a:cubicBezTo>
                    <a:cubicBezTo>
                      <a:pt x="279" y="269"/>
                      <a:pt x="279" y="267"/>
                      <a:pt x="280" y="266"/>
                    </a:cubicBezTo>
                    <a:cubicBezTo>
                      <a:pt x="280" y="264"/>
                      <a:pt x="280" y="263"/>
                      <a:pt x="279" y="263"/>
                    </a:cubicBezTo>
                    <a:cubicBezTo>
                      <a:pt x="280" y="261"/>
                      <a:pt x="281" y="260"/>
                      <a:pt x="281" y="259"/>
                    </a:cubicBezTo>
                    <a:cubicBezTo>
                      <a:pt x="281" y="258"/>
                      <a:pt x="281" y="258"/>
                      <a:pt x="281" y="258"/>
                    </a:cubicBezTo>
                    <a:cubicBezTo>
                      <a:pt x="281" y="257"/>
                      <a:pt x="281" y="256"/>
                      <a:pt x="280" y="255"/>
                    </a:cubicBezTo>
                    <a:cubicBezTo>
                      <a:pt x="281" y="254"/>
                      <a:pt x="282" y="252"/>
                      <a:pt x="282" y="251"/>
                    </a:cubicBezTo>
                    <a:cubicBezTo>
                      <a:pt x="282" y="250"/>
                      <a:pt x="282" y="250"/>
                      <a:pt x="282" y="250"/>
                    </a:cubicBezTo>
                    <a:cubicBezTo>
                      <a:pt x="282" y="249"/>
                      <a:pt x="281" y="248"/>
                      <a:pt x="281" y="247"/>
                    </a:cubicBezTo>
                    <a:cubicBezTo>
                      <a:pt x="282" y="246"/>
                      <a:pt x="282" y="244"/>
                      <a:pt x="282" y="243"/>
                    </a:cubicBezTo>
                    <a:cubicBezTo>
                      <a:pt x="282" y="242"/>
                      <a:pt x="282" y="242"/>
                      <a:pt x="282" y="242"/>
                    </a:cubicBezTo>
                    <a:cubicBezTo>
                      <a:pt x="282" y="241"/>
                      <a:pt x="282" y="239"/>
                      <a:pt x="281" y="239"/>
                    </a:cubicBezTo>
                    <a:cubicBezTo>
                      <a:pt x="282" y="237"/>
                      <a:pt x="282" y="236"/>
                      <a:pt x="282" y="235"/>
                    </a:cubicBezTo>
                    <a:close/>
                    <a:moveTo>
                      <a:pt x="278" y="225"/>
                    </a:moveTo>
                    <a:cubicBezTo>
                      <a:pt x="278" y="227"/>
                      <a:pt x="278" y="227"/>
                      <a:pt x="278" y="227"/>
                    </a:cubicBezTo>
                    <a:cubicBezTo>
                      <a:pt x="278" y="228"/>
                      <a:pt x="277" y="230"/>
                      <a:pt x="276" y="231"/>
                    </a:cubicBezTo>
                    <a:cubicBezTo>
                      <a:pt x="259" y="241"/>
                      <a:pt x="259" y="241"/>
                      <a:pt x="259" y="241"/>
                    </a:cubicBezTo>
                    <a:cubicBezTo>
                      <a:pt x="258" y="241"/>
                      <a:pt x="258" y="241"/>
                      <a:pt x="258" y="241"/>
                    </a:cubicBezTo>
                    <a:cubicBezTo>
                      <a:pt x="257" y="241"/>
                      <a:pt x="257" y="240"/>
                      <a:pt x="257" y="240"/>
                    </a:cubicBezTo>
                    <a:cubicBezTo>
                      <a:pt x="257" y="239"/>
                      <a:pt x="257" y="239"/>
                      <a:pt x="257" y="239"/>
                    </a:cubicBezTo>
                    <a:cubicBezTo>
                      <a:pt x="257" y="237"/>
                      <a:pt x="258" y="235"/>
                      <a:pt x="259" y="234"/>
                    </a:cubicBezTo>
                    <a:cubicBezTo>
                      <a:pt x="276" y="224"/>
                      <a:pt x="276" y="224"/>
                      <a:pt x="276" y="224"/>
                    </a:cubicBezTo>
                    <a:cubicBezTo>
                      <a:pt x="276" y="224"/>
                      <a:pt x="277" y="224"/>
                      <a:pt x="277" y="224"/>
                    </a:cubicBezTo>
                    <a:cubicBezTo>
                      <a:pt x="278" y="224"/>
                      <a:pt x="278" y="225"/>
                      <a:pt x="278" y="225"/>
                    </a:cubicBezTo>
                    <a:close/>
                    <a:moveTo>
                      <a:pt x="277" y="217"/>
                    </a:moveTo>
                    <a:cubicBezTo>
                      <a:pt x="278" y="218"/>
                      <a:pt x="278" y="218"/>
                      <a:pt x="278" y="218"/>
                    </a:cubicBezTo>
                    <a:cubicBezTo>
                      <a:pt x="278" y="220"/>
                      <a:pt x="277" y="222"/>
                      <a:pt x="275" y="223"/>
                    </a:cubicBezTo>
                    <a:cubicBezTo>
                      <a:pt x="258" y="232"/>
                      <a:pt x="258" y="232"/>
                      <a:pt x="258" y="232"/>
                    </a:cubicBezTo>
                    <a:cubicBezTo>
                      <a:pt x="258" y="233"/>
                      <a:pt x="258" y="233"/>
                      <a:pt x="257" y="233"/>
                    </a:cubicBezTo>
                    <a:cubicBezTo>
                      <a:pt x="256" y="233"/>
                      <a:pt x="256" y="232"/>
                      <a:pt x="256" y="231"/>
                    </a:cubicBezTo>
                    <a:cubicBezTo>
                      <a:pt x="256" y="230"/>
                      <a:pt x="256" y="230"/>
                      <a:pt x="256" y="230"/>
                    </a:cubicBezTo>
                    <a:cubicBezTo>
                      <a:pt x="256" y="228"/>
                      <a:pt x="257" y="226"/>
                      <a:pt x="258" y="225"/>
                    </a:cubicBezTo>
                    <a:cubicBezTo>
                      <a:pt x="275" y="216"/>
                      <a:pt x="275" y="216"/>
                      <a:pt x="275" y="216"/>
                    </a:cubicBezTo>
                    <a:cubicBezTo>
                      <a:pt x="276" y="215"/>
                      <a:pt x="276" y="215"/>
                      <a:pt x="276" y="215"/>
                    </a:cubicBezTo>
                    <a:cubicBezTo>
                      <a:pt x="277" y="215"/>
                      <a:pt x="277" y="216"/>
                      <a:pt x="277" y="217"/>
                    </a:cubicBezTo>
                    <a:close/>
                    <a:moveTo>
                      <a:pt x="276" y="208"/>
                    </a:moveTo>
                    <a:cubicBezTo>
                      <a:pt x="276" y="210"/>
                      <a:pt x="276" y="210"/>
                      <a:pt x="276" y="210"/>
                    </a:cubicBezTo>
                    <a:cubicBezTo>
                      <a:pt x="277" y="211"/>
                      <a:pt x="276" y="213"/>
                      <a:pt x="274" y="214"/>
                    </a:cubicBezTo>
                    <a:cubicBezTo>
                      <a:pt x="257" y="224"/>
                      <a:pt x="257" y="224"/>
                      <a:pt x="257" y="224"/>
                    </a:cubicBezTo>
                    <a:cubicBezTo>
                      <a:pt x="256" y="225"/>
                      <a:pt x="255" y="224"/>
                      <a:pt x="255" y="223"/>
                    </a:cubicBezTo>
                    <a:cubicBezTo>
                      <a:pt x="255" y="221"/>
                      <a:pt x="255" y="221"/>
                      <a:pt x="255" y="221"/>
                    </a:cubicBezTo>
                    <a:cubicBezTo>
                      <a:pt x="254" y="219"/>
                      <a:pt x="255" y="217"/>
                      <a:pt x="257" y="217"/>
                    </a:cubicBezTo>
                    <a:cubicBezTo>
                      <a:pt x="274" y="207"/>
                      <a:pt x="274" y="207"/>
                      <a:pt x="274" y="207"/>
                    </a:cubicBezTo>
                    <a:cubicBezTo>
                      <a:pt x="274" y="207"/>
                      <a:pt x="275" y="206"/>
                      <a:pt x="275" y="206"/>
                    </a:cubicBezTo>
                    <a:cubicBezTo>
                      <a:pt x="275" y="206"/>
                      <a:pt x="276" y="207"/>
                      <a:pt x="276" y="208"/>
                    </a:cubicBezTo>
                    <a:close/>
                    <a:moveTo>
                      <a:pt x="275" y="199"/>
                    </a:moveTo>
                    <a:cubicBezTo>
                      <a:pt x="275" y="201"/>
                      <a:pt x="275" y="201"/>
                      <a:pt x="275" y="201"/>
                    </a:cubicBezTo>
                    <a:cubicBezTo>
                      <a:pt x="275" y="202"/>
                      <a:pt x="274" y="204"/>
                      <a:pt x="273" y="205"/>
                    </a:cubicBezTo>
                    <a:cubicBezTo>
                      <a:pt x="256" y="215"/>
                      <a:pt x="256" y="215"/>
                      <a:pt x="256" y="215"/>
                    </a:cubicBezTo>
                    <a:cubicBezTo>
                      <a:pt x="255" y="216"/>
                      <a:pt x="254" y="215"/>
                      <a:pt x="253" y="214"/>
                    </a:cubicBezTo>
                    <a:cubicBezTo>
                      <a:pt x="253" y="212"/>
                      <a:pt x="253" y="212"/>
                      <a:pt x="253" y="212"/>
                    </a:cubicBezTo>
                    <a:cubicBezTo>
                      <a:pt x="253" y="210"/>
                      <a:pt x="254" y="209"/>
                      <a:pt x="255" y="208"/>
                    </a:cubicBezTo>
                    <a:cubicBezTo>
                      <a:pt x="272" y="198"/>
                      <a:pt x="272" y="198"/>
                      <a:pt x="272" y="198"/>
                    </a:cubicBezTo>
                    <a:cubicBezTo>
                      <a:pt x="272" y="198"/>
                      <a:pt x="273" y="198"/>
                      <a:pt x="273" y="198"/>
                    </a:cubicBezTo>
                    <a:cubicBezTo>
                      <a:pt x="274" y="198"/>
                      <a:pt x="274" y="198"/>
                      <a:pt x="275" y="199"/>
                    </a:cubicBezTo>
                    <a:close/>
                    <a:moveTo>
                      <a:pt x="273" y="190"/>
                    </a:moveTo>
                    <a:cubicBezTo>
                      <a:pt x="273" y="192"/>
                      <a:pt x="273" y="192"/>
                      <a:pt x="273" y="192"/>
                    </a:cubicBezTo>
                    <a:cubicBezTo>
                      <a:pt x="273" y="194"/>
                      <a:pt x="273" y="196"/>
                      <a:pt x="271" y="196"/>
                    </a:cubicBezTo>
                    <a:cubicBezTo>
                      <a:pt x="254" y="206"/>
                      <a:pt x="254" y="206"/>
                      <a:pt x="254" y="206"/>
                    </a:cubicBezTo>
                    <a:cubicBezTo>
                      <a:pt x="253" y="207"/>
                      <a:pt x="252" y="206"/>
                      <a:pt x="252" y="205"/>
                    </a:cubicBezTo>
                    <a:cubicBezTo>
                      <a:pt x="251" y="203"/>
                      <a:pt x="251" y="203"/>
                      <a:pt x="251" y="203"/>
                    </a:cubicBezTo>
                    <a:cubicBezTo>
                      <a:pt x="251" y="201"/>
                      <a:pt x="252" y="199"/>
                      <a:pt x="253" y="199"/>
                    </a:cubicBezTo>
                    <a:cubicBezTo>
                      <a:pt x="270" y="189"/>
                      <a:pt x="270" y="189"/>
                      <a:pt x="270" y="189"/>
                    </a:cubicBezTo>
                    <a:cubicBezTo>
                      <a:pt x="270" y="189"/>
                      <a:pt x="271" y="188"/>
                      <a:pt x="271" y="188"/>
                    </a:cubicBezTo>
                    <a:cubicBezTo>
                      <a:pt x="272" y="188"/>
                      <a:pt x="272" y="189"/>
                      <a:pt x="273" y="190"/>
                    </a:cubicBezTo>
                    <a:close/>
                    <a:moveTo>
                      <a:pt x="269" y="179"/>
                    </a:moveTo>
                    <a:cubicBezTo>
                      <a:pt x="269" y="179"/>
                      <a:pt x="270" y="180"/>
                      <a:pt x="270" y="181"/>
                    </a:cubicBezTo>
                    <a:cubicBezTo>
                      <a:pt x="271" y="183"/>
                      <a:pt x="271" y="183"/>
                      <a:pt x="271" y="183"/>
                    </a:cubicBezTo>
                    <a:cubicBezTo>
                      <a:pt x="271" y="185"/>
                      <a:pt x="270" y="186"/>
                      <a:pt x="269" y="187"/>
                    </a:cubicBezTo>
                    <a:cubicBezTo>
                      <a:pt x="252" y="197"/>
                      <a:pt x="252" y="197"/>
                      <a:pt x="252" y="197"/>
                    </a:cubicBezTo>
                    <a:cubicBezTo>
                      <a:pt x="251" y="198"/>
                      <a:pt x="250" y="197"/>
                      <a:pt x="249" y="196"/>
                    </a:cubicBezTo>
                    <a:cubicBezTo>
                      <a:pt x="249" y="194"/>
                      <a:pt x="249" y="194"/>
                      <a:pt x="249" y="194"/>
                    </a:cubicBezTo>
                    <a:cubicBezTo>
                      <a:pt x="248" y="192"/>
                      <a:pt x="249" y="190"/>
                      <a:pt x="250" y="190"/>
                    </a:cubicBezTo>
                    <a:cubicBezTo>
                      <a:pt x="267" y="180"/>
                      <a:pt x="267" y="180"/>
                      <a:pt x="267" y="180"/>
                    </a:cubicBezTo>
                    <a:cubicBezTo>
                      <a:pt x="268" y="180"/>
                      <a:pt x="268" y="179"/>
                      <a:pt x="269" y="179"/>
                    </a:cubicBezTo>
                    <a:close/>
                    <a:moveTo>
                      <a:pt x="266" y="170"/>
                    </a:moveTo>
                    <a:cubicBezTo>
                      <a:pt x="266" y="170"/>
                      <a:pt x="267" y="171"/>
                      <a:pt x="267" y="172"/>
                    </a:cubicBezTo>
                    <a:cubicBezTo>
                      <a:pt x="268" y="174"/>
                      <a:pt x="268" y="174"/>
                      <a:pt x="268" y="174"/>
                    </a:cubicBezTo>
                    <a:cubicBezTo>
                      <a:pt x="269" y="176"/>
                      <a:pt x="268" y="177"/>
                      <a:pt x="267" y="178"/>
                    </a:cubicBezTo>
                    <a:cubicBezTo>
                      <a:pt x="250" y="188"/>
                      <a:pt x="250" y="188"/>
                      <a:pt x="250" y="188"/>
                    </a:cubicBezTo>
                    <a:cubicBezTo>
                      <a:pt x="248" y="189"/>
                      <a:pt x="247" y="188"/>
                      <a:pt x="247" y="187"/>
                    </a:cubicBezTo>
                    <a:cubicBezTo>
                      <a:pt x="246" y="185"/>
                      <a:pt x="246" y="185"/>
                      <a:pt x="246" y="185"/>
                    </a:cubicBezTo>
                    <a:cubicBezTo>
                      <a:pt x="245" y="183"/>
                      <a:pt x="246" y="181"/>
                      <a:pt x="248" y="180"/>
                    </a:cubicBezTo>
                    <a:cubicBezTo>
                      <a:pt x="265" y="171"/>
                      <a:pt x="265" y="171"/>
                      <a:pt x="265" y="171"/>
                    </a:cubicBezTo>
                    <a:cubicBezTo>
                      <a:pt x="265" y="170"/>
                      <a:pt x="265" y="170"/>
                      <a:pt x="266" y="170"/>
                    </a:cubicBezTo>
                    <a:close/>
                    <a:moveTo>
                      <a:pt x="264" y="163"/>
                    </a:moveTo>
                    <a:cubicBezTo>
                      <a:pt x="265" y="165"/>
                      <a:pt x="265" y="165"/>
                      <a:pt x="265" y="165"/>
                    </a:cubicBezTo>
                    <a:cubicBezTo>
                      <a:pt x="266" y="166"/>
                      <a:pt x="265" y="168"/>
                      <a:pt x="264" y="169"/>
                    </a:cubicBezTo>
                    <a:cubicBezTo>
                      <a:pt x="247" y="179"/>
                      <a:pt x="247" y="179"/>
                      <a:pt x="247" y="179"/>
                    </a:cubicBezTo>
                    <a:cubicBezTo>
                      <a:pt x="245" y="180"/>
                      <a:pt x="244" y="179"/>
                      <a:pt x="244" y="178"/>
                    </a:cubicBezTo>
                    <a:cubicBezTo>
                      <a:pt x="243" y="175"/>
                      <a:pt x="243" y="175"/>
                      <a:pt x="243" y="175"/>
                    </a:cubicBezTo>
                    <a:cubicBezTo>
                      <a:pt x="242" y="174"/>
                      <a:pt x="243" y="172"/>
                      <a:pt x="244" y="171"/>
                    </a:cubicBezTo>
                    <a:cubicBezTo>
                      <a:pt x="261" y="162"/>
                      <a:pt x="261" y="162"/>
                      <a:pt x="261" y="162"/>
                    </a:cubicBezTo>
                    <a:cubicBezTo>
                      <a:pt x="262" y="161"/>
                      <a:pt x="262" y="161"/>
                      <a:pt x="262" y="161"/>
                    </a:cubicBezTo>
                    <a:cubicBezTo>
                      <a:pt x="263" y="161"/>
                      <a:pt x="264" y="162"/>
                      <a:pt x="264" y="163"/>
                    </a:cubicBezTo>
                    <a:close/>
                    <a:moveTo>
                      <a:pt x="261" y="153"/>
                    </a:moveTo>
                    <a:cubicBezTo>
                      <a:pt x="262" y="156"/>
                      <a:pt x="262" y="156"/>
                      <a:pt x="262" y="156"/>
                    </a:cubicBezTo>
                    <a:cubicBezTo>
                      <a:pt x="262" y="157"/>
                      <a:pt x="262" y="159"/>
                      <a:pt x="260" y="160"/>
                    </a:cubicBezTo>
                    <a:cubicBezTo>
                      <a:pt x="243" y="170"/>
                      <a:pt x="243" y="170"/>
                      <a:pt x="243" y="170"/>
                    </a:cubicBezTo>
                    <a:cubicBezTo>
                      <a:pt x="242" y="170"/>
                      <a:pt x="241" y="170"/>
                      <a:pt x="240" y="169"/>
                    </a:cubicBezTo>
                    <a:cubicBezTo>
                      <a:pt x="239" y="166"/>
                      <a:pt x="239" y="166"/>
                      <a:pt x="239" y="166"/>
                    </a:cubicBezTo>
                    <a:cubicBezTo>
                      <a:pt x="239" y="165"/>
                      <a:pt x="239" y="163"/>
                      <a:pt x="241" y="162"/>
                    </a:cubicBezTo>
                    <a:cubicBezTo>
                      <a:pt x="258" y="152"/>
                      <a:pt x="258" y="152"/>
                      <a:pt x="258" y="152"/>
                    </a:cubicBezTo>
                    <a:cubicBezTo>
                      <a:pt x="258" y="152"/>
                      <a:pt x="259" y="152"/>
                      <a:pt x="259" y="152"/>
                    </a:cubicBezTo>
                    <a:cubicBezTo>
                      <a:pt x="260" y="152"/>
                      <a:pt x="261" y="153"/>
                      <a:pt x="261" y="153"/>
                    </a:cubicBezTo>
                    <a:close/>
                    <a:moveTo>
                      <a:pt x="257" y="144"/>
                    </a:moveTo>
                    <a:cubicBezTo>
                      <a:pt x="258" y="147"/>
                      <a:pt x="258" y="147"/>
                      <a:pt x="258" y="147"/>
                    </a:cubicBezTo>
                    <a:cubicBezTo>
                      <a:pt x="259" y="148"/>
                      <a:pt x="258" y="150"/>
                      <a:pt x="257" y="151"/>
                    </a:cubicBezTo>
                    <a:cubicBezTo>
                      <a:pt x="240" y="161"/>
                      <a:pt x="240" y="161"/>
                      <a:pt x="240" y="161"/>
                    </a:cubicBezTo>
                    <a:cubicBezTo>
                      <a:pt x="239" y="161"/>
                      <a:pt x="237" y="161"/>
                      <a:pt x="237" y="159"/>
                    </a:cubicBezTo>
                    <a:cubicBezTo>
                      <a:pt x="236" y="157"/>
                      <a:pt x="236" y="157"/>
                      <a:pt x="236" y="157"/>
                    </a:cubicBezTo>
                    <a:cubicBezTo>
                      <a:pt x="235" y="156"/>
                      <a:pt x="236" y="154"/>
                      <a:pt x="237" y="153"/>
                    </a:cubicBezTo>
                    <a:cubicBezTo>
                      <a:pt x="254" y="143"/>
                      <a:pt x="254" y="143"/>
                      <a:pt x="254" y="143"/>
                    </a:cubicBezTo>
                    <a:cubicBezTo>
                      <a:pt x="254" y="143"/>
                      <a:pt x="255" y="143"/>
                      <a:pt x="255" y="143"/>
                    </a:cubicBezTo>
                    <a:cubicBezTo>
                      <a:pt x="256" y="143"/>
                      <a:pt x="257" y="144"/>
                      <a:pt x="257" y="144"/>
                    </a:cubicBezTo>
                    <a:close/>
                    <a:moveTo>
                      <a:pt x="251" y="134"/>
                    </a:moveTo>
                    <a:cubicBezTo>
                      <a:pt x="252" y="134"/>
                      <a:pt x="253" y="134"/>
                      <a:pt x="253" y="135"/>
                    </a:cubicBezTo>
                    <a:cubicBezTo>
                      <a:pt x="254" y="138"/>
                      <a:pt x="254" y="138"/>
                      <a:pt x="254" y="138"/>
                    </a:cubicBezTo>
                    <a:cubicBezTo>
                      <a:pt x="255" y="139"/>
                      <a:pt x="254" y="141"/>
                      <a:pt x="253" y="142"/>
                    </a:cubicBezTo>
                    <a:cubicBezTo>
                      <a:pt x="236" y="152"/>
                      <a:pt x="236" y="152"/>
                      <a:pt x="236" y="152"/>
                    </a:cubicBezTo>
                    <a:cubicBezTo>
                      <a:pt x="235" y="152"/>
                      <a:pt x="233" y="152"/>
                      <a:pt x="233" y="151"/>
                    </a:cubicBezTo>
                    <a:cubicBezTo>
                      <a:pt x="231" y="148"/>
                      <a:pt x="231" y="148"/>
                      <a:pt x="231" y="148"/>
                    </a:cubicBezTo>
                    <a:cubicBezTo>
                      <a:pt x="231" y="147"/>
                      <a:pt x="231" y="145"/>
                      <a:pt x="233" y="144"/>
                    </a:cubicBezTo>
                    <a:cubicBezTo>
                      <a:pt x="250" y="134"/>
                      <a:pt x="250" y="134"/>
                      <a:pt x="250" y="134"/>
                    </a:cubicBezTo>
                    <a:cubicBezTo>
                      <a:pt x="250" y="134"/>
                      <a:pt x="250" y="134"/>
                      <a:pt x="251" y="134"/>
                    </a:cubicBezTo>
                    <a:close/>
                    <a:moveTo>
                      <a:pt x="246" y="125"/>
                    </a:moveTo>
                    <a:cubicBezTo>
                      <a:pt x="247" y="125"/>
                      <a:pt x="248" y="126"/>
                      <a:pt x="249" y="126"/>
                    </a:cubicBezTo>
                    <a:cubicBezTo>
                      <a:pt x="250" y="129"/>
                      <a:pt x="250" y="129"/>
                      <a:pt x="250" y="129"/>
                    </a:cubicBezTo>
                    <a:cubicBezTo>
                      <a:pt x="250" y="130"/>
                      <a:pt x="250" y="132"/>
                      <a:pt x="249" y="133"/>
                    </a:cubicBezTo>
                    <a:cubicBezTo>
                      <a:pt x="232" y="143"/>
                      <a:pt x="232" y="143"/>
                      <a:pt x="232" y="143"/>
                    </a:cubicBezTo>
                    <a:cubicBezTo>
                      <a:pt x="230" y="143"/>
                      <a:pt x="229" y="143"/>
                      <a:pt x="228" y="141"/>
                    </a:cubicBezTo>
                    <a:cubicBezTo>
                      <a:pt x="227" y="139"/>
                      <a:pt x="227" y="139"/>
                      <a:pt x="227" y="139"/>
                    </a:cubicBezTo>
                    <a:cubicBezTo>
                      <a:pt x="226" y="138"/>
                      <a:pt x="227" y="136"/>
                      <a:pt x="228" y="135"/>
                    </a:cubicBezTo>
                    <a:cubicBezTo>
                      <a:pt x="245" y="125"/>
                      <a:pt x="245" y="125"/>
                      <a:pt x="245" y="125"/>
                    </a:cubicBezTo>
                    <a:cubicBezTo>
                      <a:pt x="245" y="125"/>
                      <a:pt x="246" y="125"/>
                      <a:pt x="246" y="125"/>
                    </a:cubicBezTo>
                    <a:close/>
                    <a:moveTo>
                      <a:pt x="241" y="116"/>
                    </a:moveTo>
                    <a:cubicBezTo>
                      <a:pt x="242" y="116"/>
                      <a:pt x="243" y="117"/>
                      <a:pt x="244" y="118"/>
                    </a:cubicBezTo>
                    <a:cubicBezTo>
                      <a:pt x="245" y="120"/>
                      <a:pt x="245" y="120"/>
                      <a:pt x="245" y="120"/>
                    </a:cubicBezTo>
                    <a:cubicBezTo>
                      <a:pt x="246" y="121"/>
                      <a:pt x="245" y="123"/>
                      <a:pt x="244" y="124"/>
                    </a:cubicBezTo>
                    <a:cubicBezTo>
                      <a:pt x="227" y="134"/>
                      <a:pt x="227" y="134"/>
                      <a:pt x="227" y="134"/>
                    </a:cubicBezTo>
                    <a:cubicBezTo>
                      <a:pt x="226" y="134"/>
                      <a:pt x="224" y="134"/>
                      <a:pt x="224" y="133"/>
                    </a:cubicBezTo>
                    <a:cubicBezTo>
                      <a:pt x="222" y="130"/>
                      <a:pt x="222" y="130"/>
                      <a:pt x="222" y="130"/>
                    </a:cubicBezTo>
                    <a:cubicBezTo>
                      <a:pt x="221" y="129"/>
                      <a:pt x="222" y="127"/>
                      <a:pt x="223" y="126"/>
                    </a:cubicBezTo>
                    <a:cubicBezTo>
                      <a:pt x="240" y="117"/>
                      <a:pt x="240" y="117"/>
                      <a:pt x="240" y="117"/>
                    </a:cubicBezTo>
                    <a:cubicBezTo>
                      <a:pt x="241" y="116"/>
                      <a:pt x="241" y="116"/>
                      <a:pt x="241" y="116"/>
                    </a:cubicBezTo>
                    <a:close/>
                    <a:moveTo>
                      <a:pt x="236" y="108"/>
                    </a:moveTo>
                    <a:cubicBezTo>
                      <a:pt x="237" y="108"/>
                      <a:pt x="238" y="108"/>
                      <a:pt x="239" y="109"/>
                    </a:cubicBezTo>
                    <a:cubicBezTo>
                      <a:pt x="240" y="111"/>
                      <a:pt x="240" y="111"/>
                      <a:pt x="240" y="111"/>
                    </a:cubicBezTo>
                    <a:cubicBezTo>
                      <a:pt x="241" y="112"/>
                      <a:pt x="241" y="113"/>
                      <a:pt x="240" y="113"/>
                    </a:cubicBezTo>
                    <a:cubicBezTo>
                      <a:pt x="240" y="114"/>
                      <a:pt x="240" y="115"/>
                      <a:pt x="239" y="115"/>
                    </a:cubicBezTo>
                    <a:cubicBezTo>
                      <a:pt x="222" y="125"/>
                      <a:pt x="222" y="125"/>
                      <a:pt x="222" y="125"/>
                    </a:cubicBezTo>
                    <a:cubicBezTo>
                      <a:pt x="221" y="126"/>
                      <a:pt x="219" y="125"/>
                      <a:pt x="219" y="124"/>
                    </a:cubicBezTo>
                    <a:cubicBezTo>
                      <a:pt x="217" y="122"/>
                      <a:pt x="217" y="122"/>
                      <a:pt x="217" y="122"/>
                    </a:cubicBezTo>
                    <a:cubicBezTo>
                      <a:pt x="217" y="121"/>
                      <a:pt x="217" y="120"/>
                      <a:pt x="217" y="120"/>
                    </a:cubicBezTo>
                    <a:cubicBezTo>
                      <a:pt x="217" y="119"/>
                      <a:pt x="217" y="118"/>
                      <a:pt x="218" y="118"/>
                    </a:cubicBezTo>
                    <a:cubicBezTo>
                      <a:pt x="235" y="108"/>
                      <a:pt x="235" y="108"/>
                      <a:pt x="235" y="108"/>
                    </a:cubicBezTo>
                    <a:cubicBezTo>
                      <a:pt x="235" y="108"/>
                      <a:pt x="236" y="108"/>
                      <a:pt x="236" y="108"/>
                    </a:cubicBezTo>
                    <a:close/>
                    <a:moveTo>
                      <a:pt x="231" y="99"/>
                    </a:moveTo>
                    <a:cubicBezTo>
                      <a:pt x="232" y="99"/>
                      <a:pt x="233" y="100"/>
                      <a:pt x="233" y="101"/>
                    </a:cubicBezTo>
                    <a:cubicBezTo>
                      <a:pt x="235" y="103"/>
                      <a:pt x="235" y="103"/>
                      <a:pt x="235" y="103"/>
                    </a:cubicBezTo>
                    <a:cubicBezTo>
                      <a:pt x="235" y="104"/>
                      <a:pt x="236" y="104"/>
                      <a:pt x="235" y="105"/>
                    </a:cubicBezTo>
                    <a:cubicBezTo>
                      <a:pt x="235" y="106"/>
                      <a:pt x="235" y="106"/>
                      <a:pt x="234" y="107"/>
                    </a:cubicBezTo>
                    <a:cubicBezTo>
                      <a:pt x="217" y="116"/>
                      <a:pt x="217" y="116"/>
                      <a:pt x="217" y="116"/>
                    </a:cubicBezTo>
                    <a:cubicBezTo>
                      <a:pt x="216" y="117"/>
                      <a:pt x="214" y="117"/>
                      <a:pt x="213" y="115"/>
                    </a:cubicBezTo>
                    <a:cubicBezTo>
                      <a:pt x="212" y="113"/>
                      <a:pt x="212" y="113"/>
                      <a:pt x="212" y="113"/>
                    </a:cubicBezTo>
                    <a:cubicBezTo>
                      <a:pt x="211" y="112"/>
                      <a:pt x="211" y="112"/>
                      <a:pt x="211" y="111"/>
                    </a:cubicBezTo>
                    <a:cubicBezTo>
                      <a:pt x="212" y="110"/>
                      <a:pt x="212" y="110"/>
                      <a:pt x="213" y="109"/>
                    </a:cubicBezTo>
                    <a:cubicBezTo>
                      <a:pt x="230" y="100"/>
                      <a:pt x="230" y="100"/>
                      <a:pt x="230" y="100"/>
                    </a:cubicBezTo>
                    <a:cubicBezTo>
                      <a:pt x="230" y="99"/>
                      <a:pt x="230" y="99"/>
                      <a:pt x="231" y="99"/>
                    </a:cubicBezTo>
                    <a:close/>
                    <a:moveTo>
                      <a:pt x="225" y="91"/>
                    </a:moveTo>
                    <a:cubicBezTo>
                      <a:pt x="226" y="91"/>
                      <a:pt x="227" y="92"/>
                      <a:pt x="228" y="92"/>
                    </a:cubicBezTo>
                    <a:cubicBezTo>
                      <a:pt x="229" y="95"/>
                      <a:pt x="229" y="95"/>
                      <a:pt x="229" y="95"/>
                    </a:cubicBezTo>
                    <a:cubicBezTo>
                      <a:pt x="230" y="95"/>
                      <a:pt x="230" y="96"/>
                      <a:pt x="230" y="97"/>
                    </a:cubicBezTo>
                    <a:cubicBezTo>
                      <a:pt x="230" y="97"/>
                      <a:pt x="229" y="98"/>
                      <a:pt x="229" y="98"/>
                    </a:cubicBezTo>
                    <a:cubicBezTo>
                      <a:pt x="212" y="108"/>
                      <a:pt x="212" y="108"/>
                      <a:pt x="212" y="108"/>
                    </a:cubicBezTo>
                    <a:cubicBezTo>
                      <a:pt x="210" y="109"/>
                      <a:pt x="209" y="108"/>
                      <a:pt x="208" y="107"/>
                    </a:cubicBezTo>
                    <a:cubicBezTo>
                      <a:pt x="206" y="105"/>
                      <a:pt x="206" y="105"/>
                      <a:pt x="206" y="105"/>
                    </a:cubicBezTo>
                    <a:cubicBezTo>
                      <a:pt x="206" y="104"/>
                      <a:pt x="206" y="103"/>
                      <a:pt x="206" y="103"/>
                    </a:cubicBezTo>
                    <a:cubicBezTo>
                      <a:pt x="206" y="102"/>
                      <a:pt x="206" y="102"/>
                      <a:pt x="207" y="101"/>
                    </a:cubicBezTo>
                    <a:cubicBezTo>
                      <a:pt x="224" y="91"/>
                      <a:pt x="224" y="91"/>
                      <a:pt x="224" y="91"/>
                    </a:cubicBezTo>
                    <a:cubicBezTo>
                      <a:pt x="224" y="91"/>
                      <a:pt x="225" y="91"/>
                      <a:pt x="225" y="91"/>
                    </a:cubicBezTo>
                    <a:close/>
                    <a:moveTo>
                      <a:pt x="220" y="83"/>
                    </a:moveTo>
                    <a:cubicBezTo>
                      <a:pt x="221" y="83"/>
                      <a:pt x="222" y="84"/>
                      <a:pt x="222" y="84"/>
                    </a:cubicBezTo>
                    <a:cubicBezTo>
                      <a:pt x="224" y="87"/>
                      <a:pt x="224" y="87"/>
                      <a:pt x="224" y="87"/>
                    </a:cubicBezTo>
                    <a:cubicBezTo>
                      <a:pt x="224" y="87"/>
                      <a:pt x="224" y="88"/>
                      <a:pt x="224" y="88"/>
                    </a:cubicBezTo>
                    <a:cubicBezTo>
                      <a:pt x="224" y="89"/>
                      <a:pt x="224" y="90"/>
                      <a:pt x="223" y="90"/>
                    </a:cubicBezTo>
                    <a:cubicBezTo>
                      <a:pt x="206" y="100"/>
                      <a:pt x="206" y="100"/>
                      <a:pt x="206" y="100"/>
                    </a:cubicBezTo>
                    <a:cubicBezTo>
                      <a:pt x="205" y="100"/>
                      <a:pt x="203" y="100"/>
                      <a:pt x="202" y="99"/>
                    </a:cubicBezTo>
                    <a:cubicBezTo>
                      <a:pt x="200" y="97"/>
                      <a:pt x="200" y="97"/>
                      <a:pt x="200" y="97"/>
                    </a:cubicBezTo>
                    <a:cubicBezTo>
                      <a:pt x="200" y="96"/>
                      <a:pt x="200" y="95"/>
                      <a:pt x="200" y="95"/>
                    </a:cubicBezTo>
                    <a:cubicBezTo>
                      <a:pt x="200" y="94"/>
                      <a:pt x="200" y="94"/>
                      <a:pt x="201" y="93"/>
                    </a:cubicBezTo>
                    <a:cubicBezTo>
                      <a:pt x="218" y="83"/>
                      <a:pt x="218" y="83"/>
                      <a:pt x="218" y="83"/>
                    </a:cubicBezTo>
                    <a:cubicBezTo>
                      <a:pt x="219" y="83"/>
                      <a:pt x="219" y="83"/>
                      <a:pt x="220" y="83"/>
                    </a:cubicBezTo>
                    <a:close/>
                    <a:moveTo>
                      <a:pt x="214" y="75"/>
                    </a:moveTo>
                    <a:cubicBezTo>
                      <a:pt x="215" y="75"/>
                      <a:pt x="216" y="76"/>
                      <a:pt x="216" y="77"/>
                    </a:cubicBezTo>
                    <a:cubicBezTo>
                      <a:pt x="218" y="79"/>
                      <a:pt x="218" y="79"/>
                      <a:pt x="218" y="79"/>
                    </a:cubicBezTo>
                    <a:cubicBezTo>
                      <a:pt x="218" y="79"/>
                      <a:pt x="218" y="80"/>
                      <a:pt x="218" y="80"/>
                    </a:cubicBezTo>
                    <a:cubicBezTo>
                      <a:pt x="218" y="81"/>
                      <a:pt x="218" y="82"/>
                      <a:pt x="217" y="82"/>
                    </a:cubicBezTo>
                    <a:cubicBezTo>
                      <a:pt x="200" y="92"/>
                      <a:pt x="200" y="92"/>
                      <a:pt x="200" y="92"/>
                    </a:cubicBezTo>
                    <a:cubicBezTo>
                      <a:pt x="199" y="92"/>
                      <a:pt x="197" y="92"/>
                      <a:pt x="196" y="91"/>
                    </a:cubicBezTo>
                    <a:cubicBezTo>
                      <a:pt x="194" y="89"/>
                      <a:pt x="194" y="89"/>
                      <a:pt x="194" y="89"/>
                    </a:cubicBezTo>
                    <a:cubicBezTo>
                      <a:pt x="194" y="88"/>
                      <a:pt x="194" y="88"/>
                      <a:pt x="194" y="87"/>
                    </a:cubicBezTo>
                    <a:cubicBezTo>
                      <a:pt x="194" y="87"/>
                      <a:pt x="194" y="86"/>
                      <a:pt x="195" y="86"/>
                    </a:cubicBezTo>
                    <a:cubicBezTo>
                      <a:pt x="212" y="76"/>
                      <a:pt x="212" y="76"/>
                      <a:pt x="212" y="76"/>
                    </a:cubicBezTo>
                    <a:cubicBezTo>
                      <a:pt x="212" y="76"/>
                      <a:pt x="213" y="75"/>
                      <a:pt x="214" y="75"/>
                    </a:cubicBezTo>
                    <a:close/>
                    <a:moveTo>
                      <a:pt x="207" y="68"/>
                    </a:moveTo>
                    <a:cubicBezTo>
                      <a:pt x="208" y="68"/>
                      <a:pt x="209" y="68"/>
                      <a:pt x="210" y="69"/>
                    </a:cubicBezTo>
                    <a:cubicBezTo>
                      <a:pt x="212" y="71"/>
                      <a:pt x="212" y="71"/>
                      <a:pt x="212" y="71"/>
                    </a:cubicBezTo>
                    <a:cubicBezTo>
                      <a:pt x="212" y="72"/>
                      <a:pt x="212" y="72"/>
                      <a:pt x="212" y="73"/>
                    </a:cubicBezTo>
                    <a:cubicBezTo>
                      <a:pt x="212" y="73"/>
                      <a:pt x="212" y="74"/>
                      <a:pt x="211" y="74"/>
                    </a:cubicBezTo>
                    <a:cubicBezTo>
                      <a:pt x="194" y="84"/>
                      <a:pt x="194" y="84"/>
                      <a:pt x="194" y="84"/>
                    </a:cubicBezTo>
                    <a:cubicBezTo>
                      <a:pt x="193" y="85"/>
                      <a:pt x="191" y="84"/>
                      <a:pt x="190" y="83"/>
                    </a:cubicBezTo>
                    <a:cubicBezTo>
                      <a:pt x="188" y="81"/>
                      <a:pt x="188" y="81"/>
                      <a:pt x="188" y="81"/>
                    </a:cubicBezTo>
                    <a:cubicBezTo>
                      <a:pt x="188" y="81"/>
                      <a:pt x="188" y="80"/>
                      <a:pt x="188" y="80"/>
                    </a:cubicBezTo>
                    <a:cubicBezTo>
                      <a:pt x="188" y="79"/>
                      <a:pt x="188" y="79"/>
                      <a:pt x="189" y="78"/>
                    </a:cubicBezTo>
                    <a:cubicBezTo>
                      <a:pt x="206" y="68"/>
                      <a:pt x="206" y="68"/>
                      <a:pt x="206" y="68"/>
                    </a:cubicBezTo>
                    <a:cubicBezTo>
                      <a:pt x="206" y="68"/>
                      <a:pt x="207" y="68"/>
                      <a:pt x="207" y="68"/>
                    </a:cubicBezTo>
                    <a:close/>
                    <a:moveTo>
                      <a:pt x="201" y="61"/>
                    </a:moveTo>
                    <a:cubicBezTo>
                      <a:pt x="202" y="61"/>
                      <a:pt x="203" y="61"/>
                      <a:pt x="204" y="62"/>
                    </a:cubicBezTo>
                    <a:cubicBezTo>
                      <a:pt x="205" y="64"/>
                      <a:pt x="205" y="64"/>
                      <a:pt x="205" y="64"/>
                    </a:cubicBezTo>
                    <a:cubicBezTo>
                      <a:pt x="206" y="64"/>
                      <a:pt x="206" y="65"/>
                      <a:pt x="206" y="65"/>
                    </a:cubicBezTo>
                    <a:cubicBezTo>
                      <a:pt x="206" y="66"/>
                      <a:pt x="205" y="66"/>
                      <a:pt x="205" y="67"/>
                    </a:cubicBezTo>
                    <a:cubicBezTo>
                      <a:pt x="188" y="77"/>
                      <a:pt x="188" y="77"/>
                      <a:pt x="188" y="77"/>
                    </a:cubicBezTo>
                    <a:cubicBezTo>
                      <a:pt x="187" y="77"/>
                      <a:pt x="184" y="77"/>
                      <a:pt x="183" y="76"/>
                    </a:cubicBezTo>
                    <a:cubicBezTo>
                      <a:pt x="182" y="74"/>
                      <a:pt x="182" y="74"/>
                      <a:pt x="182" y="74"/>
                    </a:cubicBezTo>
                    <a:cubicBezTo>
                      <a:pt x="181" y="74"/>
                      <a:pt x="181" y="73"/>
                      <a:pt x="181" y="73"/>
                    </a:cubicBezTo>
                    <a:cubicBezTo>
                      <a:pt x="181" y="72"/>
                      <a:pt x="182" y="71"/>
                      <a:pt x="182" y="71"/>
                    </a:cubicBezTo>
                    <a:cubicBezTo>
                      <a:pt x="199" y="61"/>
                      <a:pt x="199" y="61"/>
                      <a:pt x="199" y="61"/>
                    </a:cubicBezTo>
                    <a:cubicBezTo>
                      <a:pt x="200" y="61"/>
                      <a:pt x="200" y="61"/>
                      <a:pt x="201" y="61"/>
                    </a:cubicBezTo>
                    <a:close/>
                    <a:moveTo>
                      <a:pt x="194" y="54"/>
                    </a:moveTo>
                    <a:cubicBezTo>
                      <a:pt x="195" y="54"/>
                      <a:pt x="196" y="54"/>
                      <a:pt x="197" y="55"/>
                    </a:cubicBezTo>
                    <a:cubicBezTo>
                      <a:pt x="199" y="57"/>
                      <a:pt x="199" y="57"/>
                      <a:pt x="199" y="57"/>
                    </a:cubicBezTo>
                    <a:cubicBezTo>
                      <a:pt x="199" y="57"/>
                      <a:pt x="199" y="58"/>
                      <a:pt x="199" y="58"/>
                    </a:cubicBezTo>
                    <a:cubicBezTo>
                      <a:pt x="199" y="59"/>
                      <a:pt x="199" y="59"/>
                      <a:pt x="198" y="60"/>
                    </a:cubicBezTo>
                    <a:cubicBezTo>
                      <a:pt x="181" y="70"/>
                      <a:pt x="181" y="70"/>
                      <a:pt x="181" y="70"/>
                    </a:cubicBezTo>
                    <a:cubicBezTo>
                      <a:pt x="180" y="70"/>
                      <a:pt x="178" y="70"/>
                      <a:pt x="177" y="69"/>
                    </a:cubicBezTo>
                    <a:cubicBezTo>
                      <a:pt x="175" y="67"/>
                      <a:pt x="175" y="67"/>
                      <a:pt x="175" y="67"/>
                    </a:cubicBezTo>
                    <a:cubicBezTo>
                      <a:pt x="175" y="67"/>
                      <a:pt x="175" y="66"/>
                      <a:pt x="175" y="66"/>
                    </a:cubicBezTo>
                    <a:cubicBezTo>
                      <a:pt x="175" y="65"/>
                      <a:pt x="175" y="65"/>
                      <a:pt x="176" y="64"/>
                    </a:cubicBezTo>
                    <a:cubicBezTo>
                      <a:pt x="193" y="55"/>
                      <a:pt x="193" y="55"/>
                      <a:pt x="193" y="55"/>
                    </a:cubicBezTo>
                    <a:cubicBezTo>
                      <a:pt x="193" y="54"/>
                      <a:pt x="194" y="54"/>
                      <a:pt x="194" y="54"/>
                    </a:cubicBezTo>
                    <a:close/>
                    <a:moveTo>
                      <a:pt x="188" y="48"/>
                    </a:moveTo>
                    <a:cubicBezTo>
                      <a:pt x="189" y="48"/>
                      <a:pt x="190" y="48"/>
                      <a:pt x="191" y="49"/>
                    </a:cubicBezTo>
                    <a:cubicBezTo>
                      <a:pt x="192" y="50"/>
                      <a:pt x="192" y="50"/>
                      <a:pt x="192" y="50"/>
                    </a:cubicBezTo>
                    <a:cubicBezTo>
                      <a:pt x="193" y="51"/>
                      <a:pt x="193" y="51"/>
                      <a:pt x="193" y="52"/>
                    </a:cubicBezTo>
                    <a:cubicBezTo>
                      <a:pt x="193" y="52"/>
                      <a:pt x="192" y="53"/>
                      <a:pt x="192" y="53"/>
                    </a:cubicBezTo>
                    <a:cubicBezTo>
                      <a:pt x="175" y="63"/>
                      <a:pt x="175" y="63"/>
                      <a:pt x="175" y="63"/>
                    </a:cubicBezTo>
                    <a:cubicBezTo>
                      <a:pt x="173" y="64"/>
                      <a:pt x="171" y="63"/>
                      <a:pt x="170" y="62"/>
                    </a:cubicBezTo>
                    <a:cubicBezTo>
                      <a:pt x="169" y="61"/>
                      <a:pt x="169" y="61"/>
                      <a:pt x="169" y="61"/>
                    </a:cubicBezTo>
                    <a:cubicBezTo>
                      <a:pt x="168" y="60"/>
                      <a:pt x="168" y="60"/>
                      <a:pt x="168" y="59"/>
                    </a:cubicBezTo>
                    <a:cubicBezTo>
                      <a:pt x="168" y="59"/>
                      <a:pt x="168" y="58"/>
                      <a:pt x="169" y="58"/>
                    </a:cubicBezTo>
                    <a:cubicBezTo>
                      <a:pt x="186" y="48"/>
                      <a:pt x="186" y="48"/>
                      <a:pt x="186" y="48"/>
                    </a:cubicBezTo>
                    <a:cubicBezTo>
                      <a:pt x="186" y="48"/>
                      <a:pt x="187" y="48"/>
                      <a:pt x="188" y="48"/>
                    </a:cubicBezTo>
                    <a:close/>
                    <a:moveTo>
                      <a:pt x="181" y="42"/>
                    </a:moveTo>
                    <a:cubicBezTo>
                      <a:pt x="182" y="42"/>
                      <a:pt x="183" y="42"/>
                      <a:pt x="184" y="43"/>
                    </a:cubicBezTo>
                    <a:cubicBezTo>
                      <a:pt x="185" y="44"/>
                      <a:pt x="185" y="44"/>
                      <a:pt x="185" y="44"/>
                    </a:cubicBezTo>
                    <a:cubicBezTo>
                      <a:pt x="186" y="44"/>
                      <a:pt x="186" y="45"/>
                      <a:pt x="186" y="45"/>
                    </a:cubicBezTo>
                    <a:cubicBezTo>
                      <a:pt x="186" y="46"/>
                      <a:pt x="186" y="46"/>
                      <a:pt x="185" y="47"/>
                    </a:cubicBezTo>
                    <a:cubicBezTo>
                      <a:pt x="168" y="56"/>
                      <a:pt x="168" y="56"/>
                      <a:pt x="168" y="56"/>
                    </a:cubicBezTo>
                    <a:cubicBezTo>
                      <a:pt x="167" y="57"/>
                      <a:pt x="164" y="57"/>
                      <a:pt x="163" y="56"/>
                    </a:cubicBezTo>
                    <a:cubicBezTo>
                      <a:pt x="162" y="55"/>
                      <a:pt x="162" y="55"/>
                      <a:pt x="162" y="55"/>
                    </a:cubicBezTo>
                    <a:cubicBezTo>
                      <a:pt x="161" y="54"/>
                      <a:pt x="161" y="54"/>
                      <a:pt x="161" y="53"/>
                    </a:cubicBezTo>
                    <a:cubicBezTo>
                      <a:pt x="161" y="53"/>
                      <a:pt x="161" y="52"/>
                      <a:pt x="162" y="52"/>
                    </a:cubicBezTo>
                    <a:cubicBezTo>
                      <a:pt x="179" y="42"/>
                      <a:pt x="179" y="42"/>
                      <a:pt x="179" y="42"/>
                    </a:cubicBezTo>
                    <a:cubicBezTo>
                      <a:pt x="180" y="42"/>
                      <a:pt x="180" y="42"/>
                      <a:pt x="181" y="42"/>
                    </a:cubicBezTo>
                    <a:close/>
                    <a:moveTo>
                      <a:pt x="174" y="36"/>
                    </a:moveTo>
                    <a:cubicBezTo>
                      <a:pt x="175" y="36"/>
                      <a:pt x="176" y="36"/>
                      <a:pt x="177" y="37"/>
                    </a:cubicBezTo>
                    <a:cubicBezTo>
                      <a:pt x="178" y="38"/>
                      <a:pt x="178" y="38"/>
                      <a:pt x="178" y="38"/>
                    </a:cubicBezTo>
                    <a:cubicBezTo>
                      <a:pt x="179" y="38"/>
                      <a:pt x="179" y="39"/>
                      <a:pt x="179" y="39"/>
                    </a:cubicBezTo>
                    <a:cubicBezTo>
                      <a:pt x="179" y="40"/>
                      <a:pt x="179" y="40"/>
                      <a:pt x="178" y="41"/>
                    </a:cubicBezTo>
                    <a:cubicBezTo>
                      <a:pt x="161" y="50"/>
                      <a:pt x="161" y="50"/>
                      <a:pt x="161" y="50"/>
                    </a:cubicBezTo>
                    <a:cubicBezTo>
                      <a:pt x="160" y="51"/>
                      <a:pt x="157" y="51"/>
                      <a:pt x="156" y="50"/>
                    </a:cubicBezTo>
                    <a:cubicBezTo>
                      <a:pt x="155" y="49"/>
                      <a:pt x="155" y="49"/>
                      <a:pt x="155" y="49"/>
                    </a:cubicBezTo>
                    <a:cubicBezTo>
                      <a:pt x="154" y="49"/>
                      <a:pt x="154" y="48"/>
                      <a:pt x="154" y="48"/>
                    </a:cubicBezTo>
                    <a:cubicBezTo>
                      <a:pt x="154" y="47"/>
                      <a:pt x="155" y="47"/>
                      <a:pt x="155" y="46"/>
                    </a:cubicBezTo>
                    <a:cubicBezTo>
                      <a:pt x="172" y="37"/>
                      <a:pt x="172" y="37"/>
                      <a:pt x="172" y="37"/>
                    </a:cubicBezTo>
                    <a:cubicBezTo>
                      <a:pt x="173" y="36"/>
                      <a:pt x="173" y="36"/>
                      <a:pt x="174" y="36"/>
                    </a:cubicBezTo>
                    <a:close/>
                    <a:moveTo>
                      <a:pt x="167" y="31"/>
                    </a:moveTo>
                    <a:cubicBezTo>
                      <a:pt x="168" y="31"/>
                      <a:pt x="169" y="31"/>
                      <a:pt x="170" y="32"/>
                    </a:cubicBezTo>
                    <a:cubicBezTo>
                      <a:pt x="171" y="33"/>
                      <a:pt x="171" y="33"/>
                      <a:pt x="171" y="33"/>
                    </a:cubicBezTo>
                    <a:cubicBezTo>
                      <a:pt x="172" y="33"/>
                      <a:pt x="172" y="33"/>
                      <a:pt x="172" y="34"/>
                    </a:cubicBezTo>
                    <a:cubicBezTo>
                      <a:pt x="172" y="34"/>
                      <a:pt x="172" y="35"/>
                      <a:pt x="171" y="35"/>
                    </a:cubicBezTo>
                    <a:cubicBezTo>
                      <a:pt x="154" y="45"/>
                      <a:pt x="154" y="45"/>
                      <a:pt x="154" y="45"/>
                    </a:cubicBezTo>
                    <a:cubicBezTo>
                      <a:pt x="153" y="46"/>
                      <a:pt x="151" y="45"/>
                      <a:pt x="149" y="45"/>
                    </a:cubicBezTo>
                    <a:cubicBezTo>
                      <a:pt x="148" y="44"/>
                      <a:pt x="148" y="44"/>
                      <a:pt x="148" y="44"/>
                    </a:cubicBezTo>
                    <a:cubicBezTo>
                      <a:pt x="147" y="43"/>
                      <a:pt x="147" y="43"/>
                      <a:pt x="147" y="42"/>
                    </a:cubicBezTo>
                    <a:cubicBezTo>
                      <a:pt x="147" y="42"/>
                      <a:pt x="148" y="41"/>
                      <a:pt x="148" y="41"/>
                    </a:cubicBezTo>
                    <a:cubicBezTo>
                      <a:pt x="165" y="31"/>
                      <a:pt x="165" y="31"/>
                      <a:pt x="165" y="31"/>
                    </a:cubicBezTo>
                    <a:cubicBezTo>
                      <a:pt x="166" y="31"/>
                      <a:pt x="166" y="31"/>
                      <a:pt x="167" y="31"/>
                    </a:cubicBezTo>
                    <a:close/>
                    <a:moveTo>
                      <a:pt x="160" y="26"/>
                    </a:moveTo>
                    <a:cubicBezTo>
                      <a:pt x="162" y="26"/>
                      <a:pt x="163" y="26"/>
                      <a:pt x="163" y="27"/>
                    </a:cubicBezTo>
                    <a:cubicBezTo>
                      <a:pt x="164" y="27"/>
                      <a:pt x="164" y="27"/>
                      <a:pt x="164" y="27"/>
                    </a:cubicBezTo>
                    <a:cubicBezTo>
                      <a:pt x="165" y="28"/>
                      <a:pt x="165" y="28"/>
                      <a:pt x="165" y="29"/>
                    </a:cubicBezTo>
                    <a:cubicBezTo>
                      <a:pt x="165" y="29"/>
                      <a:pt x="165" y="29"/>
                      <a:pt x="164" y="30"/>
                    </a:cubicBezTo>
                    <a:cubicBezTo>
                      <a:pt x="147" y="40"/>
                      <a:pt x="147" y="40"/>
                      <a:pt x="147" y="40"/>
                    </a:cubicBezTo>
                    <a:cubicBezTo>
                      <a:pt x="146" y="40"/>
                      <a:pt x="143" y="40"/>
                      <a:pt x="142" y="39"/>
                    </a:cubicBezTo>
                    <a:cubicBezTo>
                      <a:pt x="141" y="39"/>
                      <a:pt x="141" y="39"/>
                      <a:pt x="141" y="39"/>
                    </a:cubicBezTo>
                    <a:cubicBezTo>
                      <a:pt x="141" y="38"/>
                      <a:pt x="140" y="38"/>
                      <a:pt x="140" y="38"/>
                    </a:cubicBezTo>
                    <a:cubicBezTo>
                      <a:pt x="140" y="37"/>
                      <a:pt x="141" y="37"/>
                      <a:pt x="141" y="36"/>
                    </a:cubicBezTo>
                    <a:cubicBezTo>
                      <a:pt x="158" y="27"/>
                      <a:pt x="158" y="27"/>
                      <a:pt x="158" y="27"/>
                    </a:cubicBezTo>
                    <a:cubicBezTo>
                      <a:pt x="159" y="26"/>
                      <a:pt x="160" y="26"/>
                      <a:pt x="160" y="26"/>
                    </a:cubicBezTo>
                    <a:close/>
                    <a:moveTo>
                      <a:pt x="153" y="22"/>
                    </a:moveTo>
                    <a:cubicBezTo>
                      <a:pt x="155" y="22"/>
                      <a:pt x="155" y="22"/>
                      <a:pt x="156" y="22"/>
                    </a:cubicBezTo>
                    <a:cubicBezTo>
                      <a:pt x="157" y="23"/>
                      <a:pt x="157" y="23"/>
                      <a:pt x="157" y="23"/>
                    </a:cubicBezTo>
                    <a:cubicBezTo>
                      <a:pt x="158" y="23"/>
                      <a:pt x="158" y="24"/>
                      <a:pt x="158" y="24"/>
                    </a:cubicBezTo>
                    <a:cubicBezTo>
                      <a:pt x="158" y="24"/>
                      <a:pt x="158" y="25"/>
                      <a:pt x="157" y="25"/>
                    </a:cubicBezTo>
                    <a:cubicBezTo>
                      <a:pt x="140" y="35"/>
                      <a:pt x="140" y="35"/>
                      <a:pt x="140" y="35"/>
                    </a:cubicBezTo>
                    <a:cubicBezTo>
                      <a:pt x="139" y="36"/>
                      <a:pt x="136" y="36"/>
                      <a:pt x="135" y="35"/>
                    </a:cubicBezTo>
                    <a:cubicBezTo>
                      <a:pt x="134" y="34"/>
                      <a:pt x="134" y="34"/>
                      <a:pt x="134" y="34"/>
                    </a:cubicBezTo>
                    <a:cubicBezTo>
                      <a:pt x="133" y="34"/>
                      <a:pt x="133" y="33"/>
                      <a:pt x="133" y="33"/>
                    </a:cubicBezTo>
                    <a:cubicBezTo>
                      <a:pt x="133" y="33"/>
                      <a:pt x="133" y="32"/>
                      <a:pt x="134" y="32"/>
                    </a:cubicBezTo>
                    <a:cubicBezTo>
                      <a:pt x="151" y="22"/>
                      <a:pt x="151" y="22"/>
                      <a:pt x="151" y="22"/>
                    </a:cubicBezTo>
                    <a:cubicBezTo>
                      <a:pt x="152" y="22"/>
                      <a:pt x="153" y="22"/>
                      <a:pt x="153" y="22"/>
                    </a:cubicBezTo>
                    <a:close/>
                    <a:moveTo>
                      <a:pt x="147" y="18"/>
                    </a:moveTo>
                    <a:cubicBezTo>
                      <a:pt x="148" y="18"/>
                      <a:pt x="149" y="18"/>
                      <a:pt x="149" y="18"/>
                    </a:cubicBezTo>
                    <a:cubicBezTo>
                      <a:pt x="150" y="19"/>
                      <a:pt x="150" y="19"/>
                      <a:pt x="150" y="19"/>
                    </a:cubicBezTo>
                    <a:cubicBezTo>
                      <a:pt x="151" y="19"/>
                      <a:pt x="151" y="19"/>
                      <a:pt x="151" y="20"/>
                    </a:cubicBezTo>
                    <a:cubicBezTo>
                      <a:pt x="151" y="20"/>
                      <a:pt x="151" y="20"/>
                      <a:pt x="150" y="21"/>
                    </a:cubicBezTo>
                    <a:cubicBezTo>
                      <a:pt x="133" y="30"/>
                      <a:pt x="133" y="30"/>
                      <a:pt x="133" y="30"/>
                    </a:cubicBezTo>
                    <a:cubicBezTo>
                      <a:pt x="132" y="31"/>
                      <a:pt x="129" y="31"/>
                      <a:pt x="128" y="31"/>
                    </a:cubicBezTo>
                    <a:cubicBezTo>
                      <a:pt x="127" y="30"/>
                      <a:pt x="127" y="30"/>
                      <a:pt x="127" y="30"/>
                    </a:cubicBezTo>
                    <a:cubicBezTo>
                      <a:pt x="126" y="30"/>
                      <a:pt x="126" y="29"/>
                      <a:pt x="126" y="29"/>
                    </a:cubicBezTo>
                    <a:cubicBezTo>
                      <a:pt x="126" y="29"/>
                      <a:pt x="126" y="28"/>
                      <a:pt x="127" y="28"/>
                    </a:cubicBezTo>
                    <a:cubicBezTo>
                      <a:pt x="144" y="18"/>
                      <a:pt x="144" y="18"/>
                      <a:pt x="144" y="18"/>
                    </a:cubicBezTo>
                    <a:cubicBezTo>
                      <a:pt x="145" y="18"/>
                      <a:pt x="146" y="18"/>
                      <a:pt x="147" y="18"/>
                    </a:cubicBezTo>
                    <a:close/>
                    <a:moveTo>
                      <a:pt x="140" y="14"/>
                    </a:moveTo>
                    <a:cubicBezTo>
                      <a:pt x="141" y="14"/>
                      <a:pt x="142" y="14"/>
                      <a:pt x="142" y="15"/>
                    </a:cubicBezTo>
                    <a:cubicBezTo>
                      <a:pt x="143" y="15"/>
                      <a:pt x="143" y="15"/>
                      <a:pt x="143" y="15"/>
                    </a:cubicBezTo>
                    <a:cubicBezTo>
                      <a:pt x="144" y="15"/>
                      <a:pt x="144" y="16"/>
                      <a:pt x="144" y="16"/>
                    </a:cubicBezTo>
                    <a:cubicBezTo>
                      <a:pt x="144" y="16"/>
                      <a:pt x="144" y="17"/>
                      <a:pt x="143" y="17"/>
                    </a:cubicBezTo>
                    <a:cubicBezTo>
                      <a:pt x="126" y="27"/>
                      <a:pt x="126" y="27"/>
                      <a:pt x="126" y="27"/>
                    </a:cubicBezTo>
                    <a:cubicBezTo>
                      <a:pt x="125" y="27"/>
                      <a:pt x="122" y="28"/>
                      <a:pt x="121" y="27"/>
                    </a:cubicBezTo>
                    <a:cubicBezTo>
                      <a:pt x="120" y="27"/>
                      <a:pt x="120" y="27"/>
                      <a:pt x="120" y="27"/>
                    </a:cubicBezTo>
                    <a:cubicBezTo>
                      <a:pt x="119" y="26"/>
                      <a:pt x="119" y="26"/>
                      <a:pt x="119" y="26"/>
                    </a:cubicBezTo>
                    <a:cubicBezTo>
                      <a:pt x="119" y="25"/>
                      <a:pt x="119" y="25"/>
                      <a:pt x="120" y="25"/>
                    </a:cubicBezTo>
                    <a:cubicBezTo>
                      <a:pt x="137" y="15"/>
                      <a:pt x="137" y="15"/>
                      <a:pt x="137" y="15"/>
                    </a:cubicBezTo>
                    <a:cubicBezTo>
                      <a:pt x="138" y="14"/>
                      <a:pt x="139" y="14"/>
                      <a:pt x="140" y="14"/>
                    </a:cubicBezTo>
                    <a:close/>
                    <a:moveTo>
                      <a:pt x="130" y="12"/>
                    </a:moveTo>
                    <a:cubicBezTo>
                      <a:pt x="131" y="12"/>
                      <a:pt x="132" y="11"/>
                      <a:pt x="133" y="11"/>
                    </a:cubicBezTo>
                    <a:cubicBezTo>
                      <a:pt x="134" y="11"/>
                      <a:pt x="135" y="11"/>
                      <a:pt x="135" y="12"/>
                    </a:cubicBezTo>
                    <a:cubicBezTo>
                      <a:pt x="136" y="12"/>
                      <a:pt x="136" y="12"/>
                      <a:pt x="136" y="12"/>
                    </a:cubicBezTo>
                    <a:cubicBezTo>
                      <a:pt x="136" y="12"/>
                      <a:pt x="137" y="12"/>
                      <a:pt x="137" y="13"/>
                    </a:cubicBezTo>
                    <a:cubicBezTo>
                      <a:pt x="137" y="13"/>
                      <a:pt x="136" y="13"/>
                      <a:pt x="136" y="13"/>
                    </a:cubicBezTo>
                    <a:cubicBezTo>
                      <a:pt x="119" y="23"/>
                      <a:pt x="119" y="23"/>
                      <a:pt x="119" y="23"/>
                    </a:cubicBezTo>
                    <a:cubicBezTo>
                      <a:pt x="118" y="24"/>
                      <a:pt x="115" y="24"/>
                      <a:pt x="113" y="24"/>
                    </a:cubicBezTo>
                    <a:cubicBezTo>
                      <a:pt x="113" y="23"/>
                      <a:pt x="113" y="23"/>
                      <a:pt x="113" y="23"/>
                    </a:cubicBezTo>
                    <a:cubicBezTo>
                      <a:pt x="112" y="23"/>
                      <a:pt x="112" y="23"/>
                      <a:pt x="112" y="23"/>
                    </a:cubicBezTo>
                    <a:cubicBezTo>
                      <a:pt x="112" y="22"/>
                      <a:pt x="112" y="22"/>
                      <a:pt x="113" y="22"/>
                    </a:cubicBezTo>
                    <a:lnTo>
                      <a:pt x="130" y="12"/>
                    </a:lnTo>
                    <a:close/>
                    <a:moveTo>
                      <a:pt x="123" y="10"/>
                    </a:moveTo>
                    <a:cubicBezTo>
                      <a:pt x="124" y="9"/>
                      <a:pt x="125" y="9"/>
                      <a:pt x="127" y="9"/>
                    </a:cubicBezTo>
                    <a:cubicBezTo>
                      <a:pt x="127" y="9"/>
                      <a:pt x="128" y="9"/>
                      <a:pt x="129" y="9"/>
                    </a:cubicBezTo>
                    <a:cubicBezTo>
                      <a:pt x="129" y="9"/>
                      <a:pt x="129" y="9"/>
                      <a:pt x="129" y="9"/>
                    </a:cubicBezTo>
                    <a:cubicBezTo>
                      <a:pt x="130" y="9"/>
                      <a:pt x="130" y="10"/>
                      <a:pt x="130" y="10"/>
                    </a:cubicBezTo>
                    <a:cubicBezTo>
                      <a:pt x="130" y="10"/>
                      <a:pt x="130" y="10"/>
                      <a:pt x="129" y="10"/>
                    </a:cubicBezTo>
                    <a:cubicBezTo>
                      <a:pt x="112" y="20"/>
                      <a:pt x="112" y="20"/>
                      <a:pt x="112" y="20"/>
                    </a:cubicBezTo>
                    <a:cubicBezTo>
                      <a:pt x="111" y="21"/>
                      <a:pt x="108" y="21"/>
                      <a:pt x="106" y="21"/>
                    </a:cubicBezTo>
                    <a:cubicBezTo>
                      <a:pt x="106" y="21"/>
                      <a:pt x="106" y="21"/>
                      <a:pt x="106" y="21"/>
                    </a:cubicBezTo>
                    <a:cubicBezTo>
                      <a:pt x="105" y="20"/>
                      <a:pt x="105" y="20"/>
                      <a:pt x="105" y="20"/>
                    </a:cubicBezTo>
                    <a:cubicBezTo>
                      <a:pt x="105" y="20"/>
                      <a:pt x="105" y="20"/>
                      <a:pt x="106" y="19"/>
                    </a:cubicBezTo>
                    <a:lnTo>
                      <a:pt x="123" y="10"/>
                    </a:lnTo>
                    <a:close/>
                    <a:moveTo>
                      <a:pt x="120" y="7"/>
                    </a:moveTo>
                    <a:cubicBezTo>
                      <a:pt x="121" y="7"/>
                      <a:pt x="121" y="7"/>
                      <a:pt x="122" y="7"/>
                    </a:cubicBezTo>
                    <a:cubicBezTo>
                      <a:pt x="122" y="7"/>
                      <a:pt x="123" y="7"/>
                      <a:pt x="123" y="7"/>
                    </a:cubicBezTo>
                    <a:cubicBezTo>
                      <a:pt x="123" y="7"/>
                      <a:pt x="123" y="8"/>
                      <a:pt x="122" y="8"/>
                    </a:cubicBezTo>
                    <a:cubicBezTo>
                      <a:pt x="105" y="18"/>
                      <a:pt x="105" y="18"/>
                      <a:pt x="105" y="18"/>
                    </a:cubicBezTo>
                    <a:cubicBezTo>
                      <a:pt x="104" y="19"/>
                      <a:pt x="101" y="19"/>
                      <a:pt x="99" y="19"/>
                    </a:cubicBezTo>
                    <a:cubicBezTo>
                      <a:pt x="99" y="18"/>
                      <a:pt x="98" y="18"/>
                      <a:pt x="98" y="18"/>
                    </a:cubicBezTo>
                    <a:cubicBezTo>
                      <a:pt x="98" y="18"/>
                      <a:pt x="98" y="18"/>
                      <a:pt x="99" y="17"/>
                    </a:cubicBezTo>
                    <a:cubicBezTo>
                      <a:pt x="116" y="8"/>
                      <a:pt x="116" y="8"/>
                      <a:pt x="116" y="8"/>
                    </a:cubicBezTo>
                    <a:cubicBezTo>
                      <a:pt x="117" y="7"/>
                      <a:pt x="119" y="7"/>
                      <a:pt x="120" y="7"/>
                    </a:cubicBezTo>
                    <a:close/>
                    <a:moveTo>
                      <a:pt x="115" y="5"/>
                    </a:moveTo>
                    <a:cubicBezTo>
                      <a:pt x="116" y="5"/>
                      <a:pt x="116" y="5"/>
                      <a:pt x="116" y="5"/>
                    </a:cubicBezTo>
                    <a:cubicBezTo>
                      <a:pt x="116" y="6"/>
                      <a:pt x="116" y="6"/>
                      <a:pt x="115" y="6"/>
                    </a:cubicBezTo>
                    <a:cubicBezTo>
                      <a:pt x="98" y="16"/>
                      <a:pt x="98" y="16"/>
                      <a:pt x="98" y="16"/>
                    </a:cubicBezTo>
                    <a:cubicBezTo>
                      <a:pt x="97" y="17"/>
                      <a:pt x="94" y="17"/>
                      <a:pt x="92" y="17"/>
                    </a:cubicBezTo>
                    <a:cubicBezTo>
                      <a:pt x="92" y="17"/>
                      <a:pt x="92" y="17"/>
                      <a:pt x="92" y="17"/>
                    </a:cubicBezTo>
                    <a:cubicBezTo>
                      <a:pt x="92" y="17"/>
                      <a:pt x="92" y="16"/>
                      <a:pt x="92" y="16"/>
                    </a:cubicBezTo>
                    <a:cubicBezTo>
                      <a:pt x="109" y="6"/>
                      <a:pt x="109" y="6"/>
                      <a:pt x="109" y="6"/>
                    </a:cubicBezTo>
                    <a:cubicBezTo>
                      <a:pt x="111" y="5"/>
                      <a:pt x="113" y="5"/>
                      <a:pt x="115" y="5"/>
                    </a:cubicBezTo>
                    <a:close/>
                    <a:moveTo>
                      <a:pt x="108" y="4"/>
                    </a:moveTo>
                    <a:cubicBezTo>
                      <a:pt x="109" y="4"/>
                      <a:pt x="109" y="4"/>
                      <a:pt x="109" y="4"/>
                    </a:cubicBezTo>
                    <a:cubicBezTo>
                      <a:pt x="109" y="4"/>
                      <a:pt x="109" y="4"/>
                      <a:pt x="108" y="5"/>
                    </a:cubicBezTo>
                    <a:cubicBezTo>
                      <a:pt x="91" y="14"/>
                      <a:pt x="91" y="14"/>
                      <a:pt x="91" y="14"/>
                    </a:cubicBezTo>
                    <a:cubicBezTo>
                      <a:pt x="90" y="15"/>
                      <a:pt x="87" y="16"/>
                      <a:pt x="86" y="16"/>
                    </a:cubicBezTo>
                    <a:cubicBezTo>
                      <a:pt x="85" y="16"/>
                      <a:pt x="85" y="16"/>
                      <a:pt x="85" y="16"/>
                    </a:cubicBezTo>
                    <a:cubicBezTo>
                      <a:pt x="85" y="15"/>
                      <a:pt x="85" y="15"/>
                      <a:pt x="86" y="15"/>
                    </a:cubicBezTo>
                    <a:cubicBezTo>
                      <a:pt x="103" y="5"/>
                      <a:pt x="103" y="5"/>
                      <a:pt x="103" y="5"/>
                    </a:cubicBezTo>
                    <a:cubicBezTo>
                      <a:pt x="104" y="4"/>
                      <a:pt x="107" y="4"/>
                      <a:pt x="108" y="4"/>
                    </a:cubicBezTo>
                    <a:close/>
                    <a:moveTo>
                      <a:pt x="96" y="5"/>
                    </a:moveTo>
                    <a:cubicBezTo>
                      <a:pt x="98" y="4"/>
                      <a:pt x="100" y="3"/>
                      <a:pt x="102" y="3"/>
                    </a:cubicBezTo>
                    <a:cubicBezTo>
                      <a:pt x="102" y="3"/>
                      <a:pt x="102" y="3"/>
                      <a:pt x="102" y="3"/>
                    </a:cubicBezTo>
                    <a:cubicBezTo>
                      <a:pt x="102" y="4"/>
                      <a:pt x="102" y="4"/>
                      <a:pt x="102" y="4"/>
                    </a:cubicBezTo>
                    <a:cubicBezTo>
                      <a:pt x="85" y="14"/>
                      <a:pt x="85" y="14"/>
                      <a:pt x="85" y="14"/>
                    </a:cubicBezTo>
                    <a:cubicBezTo>
                      <a:pt x="83" y="14"/>
                      <a:pt x="81" y="15"/>
                      <a:pt x="79" y="15"/>
                    </a:cubicBezTo>
                    <a:cubicBezTo>
                      <a:pt x="79" y="15"/>
                      <a:pt x="79" y="15"/>
                      <a:pt x="79" y="15"/>
                    </a:cubicBezTo>
                    <a:cubicBezTo>
                      <a:pt x="79" y="15"/>
                      <a:pt x="79" y="15"/>
                      <a:pt x="79" y="15"/>
                    </a:cubicBezTo>
                    <a:lnTo>
                      <a:pt x="96" y="5"/>
                    </a:lnTo>
                    <a:close/>
                    <a:moveTo>
                      <a:pt x="90" y="5"/>
                    </a:moveTo>
                    <a:cubicBezTo>
                      <a:pt x="91" y="4"/>
                      <a:pt x="94" y="3"/>
                      <a:pt x="95" y="3"/>
                    </a:cubicBezTo>
                    <a:cubicBezTo>
                      <a:pt x="95" y="3"/>
                      <a:pt x="95" y="3"/>
                      <a:pt x="95" y="3"/>
                    </a:cubicBezTo>
                    <a:cubicBezTo>
                      <a:pt x="78" y="13"/>
                      <a:pt x="78" y="13"/>
                      <a:pt x="78" y="13"/>
                    </a:cubicBezTo>
                    <a:cubicBezTo>
                      <a:pt x="77" y="14"/>
                      <a:pt x="74" y="15"/>
                      <a:pt x="73" y="15"/>
                    </a:cubicBezTo>
                    <a:cubicBezTo>
                      <a:pt x="73" y="15"/>
                      <a:pt x="73" y="15"/>
                      <a:pt x="73" y="15"/>
                    </a:cubicBezTo>
                    <a:lnTo>
                      <a:pt x="90" y="5"/>
                    </a:lnTo>
                    <a:close/>
                    <a:moveTo>
                      <a:pt x="84" y="6"/>
                    </a:moveTo>
                    <a:cubicBezTo>
                      <a:pt x="85" y="5"/>
                      <a:pt x="87" y="4"/>
                      <a:pt x="88" y="4"/>
                    </a:cubicBezTo>
                    <a:cubicBezTo>
                      <a:pt x="72" y="13"/>
                      <a:pt x="72" y="13"/>
                      <a:pt x="72" y="13"/>
                    </a:cubicBezTo>
                    <a:cubicBezTo>
                      <a:pt x="71" y="14"/>
                      <a:pt x="69" y="15"/>
                      <a:pt x="67" y="15"/>
                    </a:cubicBezTo>
                    <a:lnTo>
                      <a:pt x="84" y="6"/>
                    </a:lnTo>
                    <a:close/>
                    <a:moveTo>
                      <a:pt x="78" y="7"/>
                    </a:moveTo>
                    <a:cubicBezTo>
                      <a:pt x="79" y="6"/>
                      <a:pt x="79" y="6"/>
                      <a:pt x="80" y="6"/>
                    </a:cubicBezTo>
                    <a:cubicBezTo>
                      <a:pt x="66" y="14"/>
                      <a:pt x="66" y="14"/>
                      <a:pt x="66" y="14"/>
                    </a:cubicBezTo>
                    <a:cubicBezTo>
                      <a:pt x="65" y="14"/>
                      <a:pt x="65" y="15"/>
                      <a:pt x="64" y="15"/>
                    </a:cubicBezTo>
                    <a:lnTo>
                      <a:pt x="78" y="7"/>
                    </a:lnTo>
                    <a:close/>
                    <a:moveTo>
                      <a:pt x="237" y="314"/>
                    </a:moveTo>
                    <a:cubicBezTo>
                      <a:pt x="236" y="315"/>
                      <a:pt x="236" y="315"/>
                      <a:pt x="236" y="315"/>
                    </a:cubicBezTo>
                    <a:cubicBezTo>
                      <a:pt x="235" y="316"/>
                      <a:pt x="235" y="316"/>
                      <a:pt x="235" y="317"/>
                    </a:cubicBezTo>
                    <a:cubicBezTo>
                      <a:pt x="234" y="317"/>
                      <a:pt x="233" y="318"/>
                      <a:pt x="233" y="319"/>
                    </a:cubicBezTo>
                    <a:cubicBezTo>
                      <a:pt x="233" y="319"/>
                      <a:pt x="232" y="319"/>
                      <a:pt x="232" y="320"/>
                    </a:cubicBezTo>
                    <a:cubicBezTo>
                      <a:pt x="232" y="320"/>
                      <a:pt x="231" y="321"/>
                      <a:pt x="231" y="321"/>
                    </a:cubicBezTo>
                    <a:cubicBezTo>
                      <a:pt x="230" y="321"/>
                      <a:pt x="230" y="322"/>
                      <a:pt x="229" y="323"/>
                    </a:cubicBezTo>
                    <a:cubicBezTo>
                      <a:pt x="229" y="323"/>
                      <a:pt x="228" y="323"/>
                      <a:pt x="228" y="324"/>
                    </a:cubicBezTo>
                    <a:cubicBezTo>
                      <a:pt x="227" y="325"/>
                      <a:pt x="225" y="326"/>
                      <a:pt x="225" y="326"/>
                    </a:cubicBezTo>
                    <a:cubicBezTo>
                      <a:pt x="224" y="327"/>
                      <a:pt x="224" y="327"/>
                      <a:pt x="223" y="328"/>
                    </a:cubicBezTo>
                    <a:cubicBezTo>
                      <a:pt x="221" y="329"/>
                      <a:pt x="220" y="331"/>
                      <a:pt x="218" y="332"/>
                    </a:cubicBezTo>
                    <a:cubicBezTo>
                      <a:pt x="208" y="337"/>
                      <a:pt x="198" y="340"/>
                      <a:pt x="186" y="340"/>
                    </a:cubicBezTo>
                    <a:cubicBezTo>
                      <a:pt x="186" y="340"/>
                      <a:pt x="186" y="340"/>
                      <a:pt x="186" y="340"/>
                    </a:cubicBezTo>
                    <a:cubicBezTo>
                      <a:pt x="138" y="340"/>
                      <a:pt x="80" y="296"/>
                      <a:pt x="42" y="230"/>
                    </a:cubicBezTo>
                    <a:cubicBezTo>
                      <a:pt x="19" y="189"/>
                      <a:pt x="6" y="145"/>
                      <a:pt x="6" y="107"/>
                    </a:cubicBezTo>
                    <a:cubicBezTo>
                      <a:pt x="6" y="69"/>
                      <a:pt x="19" y="40"/>
                      <a:pt x="42" y="27"/>
                    </a:cubicBezTo>
                    <a:cubicBezTo>
                      <a:pt x="51" y="22"/>
                      <a:pt x="62" y="19"/>
                      <a:pt x="74" y="19"/>
                    </a:cubicBezTo>
                    <a:cubicBezTo>
                      <a:pt x="121" y="19"/>
                      <a:pt x="179" y="63"/>
                      <a:pt x="217" y="129"/>
                    </a:cubicBezTo>
                    <a:cubicBezTo>
                      <a:pt x="241" y="170"/>
                      <a:pt x="254" y="214"/>
                      <a:pt x="254" y="252"/>
                    </a:cubicBezTo>
                    <a:cubicBezTo>
                      <a:pt x="253" y="267"/>
                      <a:pt x="252" y="280"/>
                      <a:pt x="248" y="292"/>
                    </a:cubicBezTo>
                    <a:cubicBezTo>
                      <a:pt x="248" y="292"/>
                      <a:pt x="248" y="292"/>
                      <a:pt x="248" y="292"/>
                    </a:cubicBezTo>
                    <a:cubicBezTo>
                      <a:pt x="248" y="292"/>
                      <a:pt x="248" y="292"/>
                      <a:pt x="248" y="292"/>
                    </a:cubicBezTo>
                    <a:cubicBezTo>
                      <a:pt x="247" y="294"/>
                      <a:pt x="247" y="295"/>
                      <a:pt x="246" y="297"/>
                    </a:cubicBezTo>
                    <a:cubicBezTo>
                      <a:pt x="246" y="297"/>
                      <a:pt x="246" y="298"/>
                      <a:pt x="245" y="298"/>
                    </a:cubicBezTo>
                    <a:cubicBezTo>
                      <a:pt x="245" y="298"/>
                      <a:pt x="245" y="298"/>
                      <a:pt x="245" y="299"/>
                    </a:cubicBezTo>
                    <a:cubicBezTo>
                      <a:pt x="245" y="300"/>
                      <a:pt x="244" y="301"/>
                      <a:pt x="243" y="303"/>
                    </a:cubicBezTo>
                    <a:cubicBezTo>
                      <a:pt x="243" y="303"/>
                      <a:pt x="243" y="303"/>
                      <a:pt x="243" y="304"/>
                    </a:cubicBezTo>
                    <a:cubicBezTo>
                      <a:pt x="243" y="304"/>
                      <a:pt x="243" y="304"/>
                      <a:pt x="242" y="305"/>
                    </a:cubicBezTo>
                    <a:cubicBezTo>
                      <a:pt x="242" y="306"/>
                      <a:pt x="241" y="307"/>
                      <a:pt x="241" y="308"/>
                    </a:cubicBezTo>
                    <a:cubicBezTo>
                      <a:pt x="240" y="308"/>
                      <a:pt x="240" y="309"/>
                      <a:pt x="240" y="309"/>
                    </a:cubicBezTo>
                    <a:cubicBezTo>
                      <a:pt x="240" y="310"/>
                      <a:pt x="239" y="310"/>
                      <a:pt x="239" y="310"/>
                    </a:cubicBezTo>
                    <a:cubicBezTo>
                      <a:pt x="239" y="311"/>
                      <a:pt x="238" y="312"/>
                      <a:pt x="238" y="313"/>
                    </a:cubicBezTo>
                    <a:cubicBezTo>
                      <a:pt x="237" y="313"/>
                      <a:pt x="237" y="314"/>
                      <a:pt x="237" y="314"/>
                    </a:cubicBezTo>
                    <a:close/>
                    <a:moveTo>
                      <a:pt x="245" y="306"/>
                    </a:moveTo>
                    <a:cubicBezTo>
                      <a:pt x="245" y="306"/>
                      <a:pt x="245" y="306"/>
                      <a:pt x="245" y="306"/>
                    </a:cubicBezTo>
                    <a:cubicBezTo>
                      <a:pt x="245" y="306"/>
                      <a:pt x="245" y="306"/>
                      <a:pt x="245" y="306"/>
                    </a:cubicBezTo>
                    <a:cubicBezTo>
                      <a:pt x="245" y="306"/>
                      <a:pt x="245" y="306"/>
                      <a:pt x="245" y="306"/>
                    </a:cubicBezTo>
                    <a:close/>
                    <a:moveTo>
                      <a:pt x="253" y="310"/>
                    </a:moveTo>
                    <a:cubicBezTo>
                      <a:pt x="238" y="318"/>
                      <a:pt x="238" y="318"/>
                      <a:pt x="238" y="318"/>
                    </a:cubicBezTo>
                    <a:cubicBezTo>
                      <a:pt x="239" y="318"/>
                      <a:pt x="240" y="317"/>
                      <a:pt x="240" y="317"/>
                    </a:cubicBezTo>
                    <a:cubicBezTo>
                      <a:pt x="255" y="309"/>
                      <a:pt x="255" y="309"/>
                      <a:pt x="255" y="309"/>
                    </a:cubicBezTo>
                    <a:cubicBezTo>
                      <a:pt x="254" y="309"/>
                      <a:pt x="253" y="310"/>
                      <a:pt x="253" y="310"/>
                    </a:cubicBezTo>
                    <a:close/>
                    <a:moveTo>
                      <a:pt x="257" y="306"/>
                    </a:moveTo>
                    <a:cubicBezTo>
                      <a:pt x="240" y="315"/>
                      <a:pt x="240" y="315"/>
                      <a:pt x="240" y="315"/>
                    </a:cubicBezTo>
                    <a:cubicBezTo>
                      <a:pt x="241" y="314"/>
                      <a:pt x="243" y="313"/>
                      <a:pt x="244" y="312"/>
                    </a:cubicBezTo>
                    <a:cubicBezTo>
                      <a:pt x="260" y="303"/>
                      <a:pt x="260" y="303"/>
                      <a:pt x="260" y="303"/>
                    </a:cubicBezTo>
                    <a:cubicBezTo>
                      <a:pt x="259" y="304"/>
                      <a:pt x="258" y="305"/>
                      <a:pt x="257" y="306"/>
                    </a:cubicBezTo>
                    <a:close/>
                    <a:moveTo>
                      <a:pt x="260" y="301"/>
                    </a:moveTo>
                    <a:cubicBezTo>
                      <a:pt x="243" y="311"/>
                      <a:pt x="243" y="311"/>
                      <a:pt x="243" y="311"/>
                    </a:cubicBezTo>
                    <a:cubicBezTo>
                      <a:pt x="243" y="311"/>
                      <a:pt x="243" y="311"/>
                      <a:pt x="243" y="311"/>
                    </a:cubicBezTo>
                    <a:cubicBezTo>
                      <a:pt x="244" y="309"/>
                      <a:pt x="246" y="308"/>
                      <a:pt x="247" y="307"/>
                    </a:cubicBezTo>
                    <a:cubicBezTo>
                      <a:pt x="264" y="297"/>
                      <a:pt x="264" y="297"/>
                      <a:pt x="264" y="297"/>
                    </a:cubicBezTo>
                    <a:cubicBezTo>
                      <a:pt x="264" y="297"/>
                      <a:pt x="264" y="297"/>
                      <a:pt x="264" y="297"/>
                    </a:cubicBezTo>
                    <a:cubicBezTo>
                      <a:pt x="263" y="298"/>
                      <a:pt x="262" y="300"/>
                      <a:pt x="260" y="301"/>
                    </a:cubicBezTo>
                    <a:close/>
                    <a:moveTo>
                      <a:pt x="268" y="291"/>
                    </a:moveTo>
                    <a:cubicBezTo>
                      <a:pt x="267" y="293"/>
                      <a:pt x="265" y="294"/>
                      <a:pt x="263" y="295"/>
                    </a:cubicBezTo>
                    <a:cubicBezTo>
                      <a:pt x="246" y="305"/>
                      <a:pt x="246" y="305"/>
                      <a:pt x="246" y="305"/>
                    </a:cubicBezTo>
                    <a:cubicBezTo>
                      <a:pt x="246" y="305"/>
                      <a:pt x="246" y="305"/>
                      <a:pt x="246" y="305"/>
                    </a:cubicBezTo>
                    <a:cubicBezTo>
                      <a:pt x="246" y="305"/>
                      <a:pt x="246" y="305"/>
                      <a:pt x="246" y="305"/>
                    </a:cubicBezTo>
                    <a:cubicBezTo>
                      <a:pt x="247" y="304"/>
                      <a:pt x="249" y="302"/>
                      <a:pt x="250" y="301"/>
                    </a:cubicBezTo>
                    <a:cubicBezTo>
                      <a:pt x="267" y="291"/>
                      <a:pt x="267" y="291"/>
                      <a:pt x="267" y="291"/>
                    </a:cubicBezTo>
                    <a:cubicBezTo>
                      <a:pt x="267" y="291"/>
                      <a:pt x="268" y="291"/>
                      <a:pt x="268" y="291"/>
                    </a:cubicBezTo>
                    <a:cubicBezTo>
                      <a:pt x="268" y="291"/>
                      <a:pt x="268" y="291"/>
                      <a:pt x="268" y="291"/>
                    </a:cubicBezTo>
                    <a:close/>
                    <a:moveTo>
                      <a:pt x="270" y="285"/>
                    </a:moveTo>
                    <a:cubicBezTo>
                      <a:pt x="270" y="287"/>
                      <a:pt x="268" y="289"/>
                      <a:pt x="266" y="290"/>
                    </a:cubicBezTo>
                    <a:cubicBezTo>
                      <a:pt x="249" y="299"/>
                      <a:pt x="249" y="299"/>
                      <a:pt x="249" y="299"/>
                    </a:cubicBezTo>
                    <a:cubicBezTo>
                      <a:pt x="249" y="300"/>
                      <a:pt x="249" y="300"/>
                      <a:pt x="249" y="300"/>
                    </a:cubicBezTo>
                    <a:cubicBezTo>
                      <a:pt x="249" y="300"/>
                      <a:pt x="249" y="299"/>
                      <a:pt x="249" y="299"/>
                    </a:cubicBezTo>
                    <a:cubicBezTo>
                      <a:pt x="249" y="298"/>
                      <a:pt x="251" y="296"/>
                      <a:pt x="253" y="295"/>
                    </a:cubicBezTo>
                    <a:cubicBezTo>
                      <a:pt x="270" y="285"/>
                      <a:pt x="270" y="285"/>
                      <a:pt x="270" y="285"/>
                    </a:cubicBezTo>
                    <a:cubicBezTo>
                      <a:pt x="270" y="285"/>
                      <a:pt x="270" y="285"/>
                      <a:pt x="270" y="285"/>
                    </a:cubicBezTo>
                    <a:cubicBezTo>
                      <a:pt x="270" y="285"/>
                      <a:pt x="270" y="285"/>
                      <a:pt x="270" y="285"/>
                    </a:cubicBezTo>
                    <a:close/>
                    <a:moveTo>
                      <a:pt x="273" y="279"/>
                    </a:moveTo>
                    <a:cubicBezTo>
                      <a:pt x="272" y="280"/>
                      <a:pt x="270" y="283"/>
                      <a:pt x="269" y="283"/>
                    </a:cubicBezTo>
                    <a:cubicBezTo>
                      <a:pt x="252" y="293"/>
                      <a:pt x="252" y="293"/>
                      <a:pt x="252" y="293"/>
                    </a:cubicBezTo>
                    <a:cubicBezTo>
                      <a:pt x="251" y="294"/>
                      <a:pt x="251" y="294"/>
                      <a:pt x="251" y="294"/>
                    </a:cubicBezTo>
                    <a:cubicBezTo>
                      <a:pt x="251" y="293"/>
                      <a:pt x="251" y="293"/>
                      <a:pt x="251" y="293"/>
                    </a:cubicBezTo>
                    <a:cubicBezTo>
                      <a:pt x="252" y="291"/>
                      <a:pt x="253" y="289"/>
                      <a:pt x="255" y="288"/>
                    </a:cubicBezTo>
                    <a:cubicBezTo>
                      <a:pt x="272" y="279"/>
                      <a:pt x="272" y="279"/>
                      <a:pt x="272" y="279"/>
                    </a:cubicBezTo>
                    <a:cubicBezTo>
                      <a:pt x="272" y="278"/>
                      <a:pt x="273" y="278"/>
                      <a:pt x="273" y="278"/>
                    </a:cubicBezTo>
                    <a:cubicBezTo>
                      <a:pt x="273" y="278"/>
                      <a:pt x="273" y="278"/>
                      <a:pt x="273" y="279"/>
                    </a:cubicBezTo>
                    <a:close/>
                    <a:moveTo>
                      <a:pt x="275" y="272"/>
                    </a:moveTo>
                    <a:cubicBezTo>
                      <a:pt x="274" y="274"/>
                      <a:pt x="273" y="276"/>
                      <a:pt x="271" y="277"/>
                    </a:cubicBezTo>
                    <a:cubicBezTo>
                      <a:pt x="254" y="287"/>
                      <a:pt x="254" y="287"/>
                      <a:pt x="254" y="287"/>
                    </a:cubicBezTo>
                    <a:cubicBezTo>
                      <a:pt x="254" y="287"/>
                      <a:pt x="253" y="287"/>
                      <a:pt x="253" y="287"/>
                    </a:cubicBezTo>
                    <a:cubicBezTo>
                      <a:pt x="253" y="287"/>
                      <a:pt x="253" y="287"/>
                      <a:pt x="253" y="287"/>
                    </a:cubicBezTo>
                    <a:cubicBezTo>
                      <a:pt x="253" y="287"/>
                      <a:pt x="253" y="287"/>
                      <a:pt x="253" y="286"/>
                    </a:cubicBezTo>
                    <a:cubicBezTo>
                      <a:pt x="254" y="284"/>
                      <a:pt x="255" y="282"/>
                      <a:pt x="257" y="281"/>
                    </a:cubicBezTo>
                    <a:cubicBezTo>
                      <a:pt x="274" y="272"/>
                      <a:pt x="274" y="272"/>
                      <a:pt x="274" y="272"/>
                    </a:cubicBezTo>
                    <a:cubicBezTo>
                      <a:pt x="274" y="271"/>
                      <a:pt x="274" y="271"/>
                      <a:pt x="275" y="271"/>
                    </a:cubicBezTo>
                    <a:cubicBezTo>
                      <a:pt x="275" y="271"/>
                      <a:pt x="275" y="272"/>
                      <a:pt x="275" y="272"/>
                    </a:cubicBezTo>
                    <a:close/>
                    <a:moveTo>
                      <a:pt x="276" y="265"/>
                    </a:moveTo>
                    <a:cubicBezTo>
                      <a:pt x="276" y="267"/>
                      <a:pt x="274" y="269"/>
                      <a:pt x="273" y="270"/>
                    </a:cubicBezTo>
                    <a:cubicBezTo>
                      <a:pt x="256" y="280"/>
                      <a:pt x="256" y="280"/>
                      <a:pt x="256" y="280"/>
                    </a:cubicBezTo>
                    <a:cubicBezTo>
                      <a:pt x="255" y="280"/>
                      <a:pt x="255" y="280"/>
                      <a:pt x="255" y="280"/>
                    </a:cubicBezTo>
                    <a:cubicBezTo>
                      <a:pt x="255" y="280"/>
                      <a:pt x="255" y="280"/>
                      <a:pt x="255" y="280"/>
                    </a:cubicBezTo>
                    <a:cubicBezTo>
                      <a:pt x="255" y="280"/>
                      <a:pt x="255" y="280"/>
                      <a:pt x="255" y="279"/>
                    </a:cubicBezTo>
                    <a:cubicBezTo>
                      <a:pt x="255" y="277"/>
                      <a:pt x="257" y="275"/>
                      <a:pt x="258" y="274"/>
                    </a:cubicBezTo>
                    <a:cubicBezTo>
                      <a:pt x="275" y="264"/>
                      <a:pt x="275" y="264"/>
                      <a:pt x="275" y="264"/>
                    </a:cubicBezTo>
                    <a:cubicBezTo>
                      <a:pt x="275" y="264"/>
                      <a:pt x="276" y="264"/>
                      <a:pt x="276" y="264"/>
                    </a:cubicBezTo>
                    <a:cubicBezTo>
                      <a:pt x="276" y="264"/>
                      <a:pt x="276" y="264"/>
                      <a:pt x="276" y="264"/>
                    </a:cubicBezTo>
                    <a:cubicBezTo>
                      <a:pt x="276" y="264"/>
                      <a:pt x="276" y="265"/>
                      <a:pt x="276" y="265"/>
                    </a:cubicBezTo>
                    <a:close/>
                    <a:moveTo>
                      <a:pt x="277" y="258"/>
                    </a:moveTo>
                    <a:cubicBezTo>
                      <a:pt x="277" y="258"/>
                      <a:pt x="277" y="258"/>
                      <a:pt x="277" y="258"/>
                    </a:cubicBezTo>
                    <a:cubicBezTo>
                      <a:pt x="277" y="260"/>
                      <a:pt x="276" y="262"/>
                      <a:pt x="274" y="263"/>
                    </a:cubicBezTo>
                    <a:cubicBezTo>
                      <a:pt x="257" y="273"/>
                      <a:pt x="257" y="273"/>
                      <a:pt x="257" y="273"/>
                    </a:cubicBezTo>
                    <a:cubicBezTo>
                      <a:pt x="256" y="273"/>
                      <a:pt x="256" y="273"/>
                      <a:pt x="256" y="273"/>
                    </a:cubicBezTo>
                    <a:cubicBezTo>
                      <a:pt x="256" y="273"/>
                      <a:pt x="256" y="272"/>
                      <a:pt x="256" y="272"/>
                    </a:cubicBezTo>
                    <a:cubicBezTo>
                      <a:pt x="256" y="271"/>
                      <a:pt x="256" y="271"/>
                      <a:pt x="256" y="271"/>
                    </a:cubicBezTo>
                    <a:cubicBezTo>
                      <a:pt x="256" y="270"/>
                      <a:pt x="258" y="267"/>
                      <a:pt x="259" y="267"/>
                    </a:cubicBezTo>
                    <a:cubicBezTo>
                      <a:pt x="276" y="257"/>
                      <a:pt x="276" y="257"/>
                      <a:pt x="276" y="257"/>
                    </a:cubicBezTo>
                    <a:cubicBezTo>
                      <a:pt x="277" y="257"/>
                      <a:pt x="277" y="257"/>
                      <a:pt x="277" y="257"/>
                    </a:cubicBezTo>
                    <a:cubicBezTo>
                      <a:pt x="277" y="257"/>
                      <a:pt x="277" y="257"/>
                      <a:pt x="277" y="257"/>
                    </a:cubicBezTo>
                    <a:cubicBezTo>
                      <a:pt x="277" y="257"/>
                      <a:pt x="277" y="257"/>
                      <a:pt x="277" y="258"/>
                    </a:cubicBezTo>
                    <a:close/>
                    <a:moveTo>
                      <a:pt x="278" y="251"/>
                    </a:moveTo>
                    <a:cubicBezTo>
                      <a:pt x="278" y="252"/>
                      <a:pt x="277" y="254"/>
                      <a:pt x="275" y="255"/>
                    </a:cubicBezTo>
                    <a:cubicBezTo>
                      <a:pt x="258" y="265"/>
                      <a:pt x="258" y="265"/>
                      <a:pt x="258" y="265"/>
                    </a:cubicBezTo>
                    <a:cubicBezTo>
                      <a:pt x="257" y="266"/>
                      <a:pt x="257" y="265"/>
                      <a:pt x="257" y="265"/>
                    </a:cubicBezTo>
                    <a:cubicBezTo>
                      <a:pt x="257" y="265"/>
                      <a:pt x="257" y="265"/>
                      <a:pt x="257" y="264"/>
                    </a:cubicBezTo>
                    <a:cubicBezTo>
                      <a:pt x="257" y="264"/>
                      <a:pt x="257" y="264"/>
                      <a:pt x="257" y="264"/>
                    </a:cubicBezTo>
                    <a:cubicBezTo>
                      <a:pt x="257" y="262"/>
                      <a:pt x="258" y="260"/>
                      <a:pt x="260" y="259"/>
                    </a:cubicBezTo>
                    <a:cubicBezTo>
                      <a:pt x="277" y="249"/>
                      <a:pt x="277" y="249"/>
                      <a:pt x="277" y="249"/>
                    </a:cubicBezTo>
                    <a:cubicBezTo>
                      <a:pt x="277" y="249"/>
                      <a:pt x="277" y="249"/>
                      <a:pt x="278" y="249"/>
                    </a:cubicBezTo>
                    <a:cubicBezTo>
                      <a:pt x="278" y="249"/>
                      <a:pt x="278" y="249"/>
                      <a:pt x="278" y="249"/>
                    </a:cubicBezTo>
                    <a:cubicBezTo>
                      <a:pt x="278" y="249"/>
                      <a:pt x="278" y="250"/>
                      <a:pt x="278" y="250"/>
                    </a:cubicBezTo>
                    <a:lnTo>
                      <a:pt x="278" y="251"/>
                    </a:lnTo>
                    <a:close/>
                    <a:moveTo>
                      <a:pt x="279" y="243"/>
                    </a:moveTo>
                    <a:cubicBezTo>
                      <a:pt x="279" y="245"/>
                      <a:pt x="277" y="247"/>
                      <a:pt x="276" y="248"/>
                    </a:cubicBezTo>
                    <a:cubicBezTo>
                      <a:pt x="259" y="257"/>
                      <a:pt x="259" y="257"/>
                      <a:pt x="259" y="257"/>
                    </a:cubicBezTo>
                    <a:cubicBezTo>
                      <a:pt x="258" y="258"/>
                      <a:pt x="258" y="258"/>
                      <a:pt x="257" y="258"/>
                    </a:cubicBezTo>
                    <a:cubicBezTo>
                      <a:pt x="257" y="257"/>
                      <a:pt x="257" y="257"/>
                      <a:pt x="257" y="256"/>
                    </a:cubicBezTo>
                    <a:cubicBezTo>
                      <a:pt x="257" y="255"/>
                      <a:pt x="257" y="255"/>
                      <a:pt x="257" y="255"/>
                    </a:cubicBezTo>
                    <a:cubicBezTo>
                      <a:pt x="257" y="254"/>
                      <a:pt x="258" y="252"/>
                      <a:pt x="260" y="251"/>
                    </a:cubicBezTo>
                    <a:cubicBezTo>
                      <a:pt x="277" y="241"/>
                      <a:pt x="277" y="241"/>
                      <a:pt x="277" y="241"/>
                    </a:cubicBezTo>
                    <a:cubicBezTo>
                      <a:pt x="277" y="241"/>
                      <a:pt x="278" y="241"/>
                      <a:pt x="278" y="241"/>
                    </a:cubicBezTo>
                    <a:cubicBezTo>
                      <a:pt x="278" y="241"/>
                      <a:pt x="278" y="241"/>
                      <a:pt x="278" y="241"/>
                    </a:cubicBezTo>
                    <a:cubicBezTo>
                      <a:pt x="278" y="241"/>
                      <a:pt x="279" y="241"/>
                      <a:pt x="279" y="242"/>
                    </a:cubicBezTo>
                    <a:lnTo>
                      <a:pt x="279" y="243"/>
                    </a:lnTo>
                    <a:close/>
                    <a:moveTo>
                      <a:pt x="276" y="239"/>
                    </a:moveTo>
                    <a:cubicBezTo>
                      <a:pt x="259" y="249"/>
                      <a:pt x="259" y="249"/>
                      <a:pt x="259" y="249"/>
                    </a:cubicBezTo>
                    <a:cubicBezTo>
                      <a:pt x="259" y="249"/>
                      <a:pt x="258" y="250"/>
                      <a:pt x="258" y="250"/>
                    </a:cubicBezTo>
                    <a:cubicBezTo>
                      <a:pt x="257" y="250"/>
                      <a:pt x="257" y="249"/>
                      <a:pt x="257" y="248"/>
                    </a:cubicBezTo>
                    <a:cubicBezTo>
                      <a:pt x="257" y="247"/>
                      <a:pt x="257" y="247"/>
                      <a:pt x="257" y="247"/>
                    </a:cubicBezTo>
                    <a:cubicBezTo>
                      <a:pt x="257" y="245"/>
                      <a:pt x="258" y="243"/>
                      <a:pt x="260" y="243"/>
                    </a:cubicBezTo>
                    <a:cubicBezTo>
                      <a:pt x="277" y="233"/>
                      <a:pt x="277" y="233"/>
                      <a:pt x="277" y="233"/>
                    </a:cubicBezTo>
                    <a:cubicBezTo>
                      <a:pt x="277" y="233"/>
                      <a:pt x="277" y="232"/>
                      <a:pt x="278" y="232"/>
                    </a:cubicBezTo>
                    <a:cubicBezTo>
                      <a:pt x="278" y="232"/>
                      <a:pt x="279" y="233"/>
                      <a:pt x="279" y="234"/>
                    </a:cubicBezTo>
                    <a:cubicBezTo>
                      <a:pt x="279" y="235"/>
                      <a:pt x="279" y="235"/>
                      <a:pt x="279" y="235"/>
                    </a:cubicBezTo>
                    <a:cubicBezTo>
                      <a:pt x="279" y="237"/>
                      <a:pt x="277" y="239"/>
                      <a:pt x="276" y="2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AU" sz="1400"/>
              </a:p>
            </p:txBody>
          </p:sp>
        </p:grpSp>
      </p:grpSp>
      <p:sp>
        <p:nvSpPr>
          <p:cNvPr id="39" name="TextBox 38">
            <a:extLst>
              <a:ext uri="{FF2B5EF4-FFF2-40B4-BE49-F238E27FC236}">
                <a16:creationId xmlns:a16="http://schemas.microsoft.com/office/drawing/2014/main" id="{BE20DE3E-900D-36F6-B8E8-644EBCD75630}"/>
              </a:ext>
            </a:extLst>
          </p:cNvPr>
          <p:cNvSpPr txBox="1"/>
          <p:nvPr/>
        </p:nvSpPr>
        <p:spPr>
          <a:xfrm>
            <a:off x="4380928" y="1937293"/>
            <a:ext cx="3268718" cy="1917985"/>
          </a:xfrm>
          <a:prstGeom prst="rect">
            <a:avLst/>
          </a:prstGeom>
          <a:noFill/>
        </p:spPr>
        <p:txBody>
          <a:bodyPr wrap="square">
            <a:normAutofit/>
          </a:bodyPr>
          <a:lstStyle/>
          <a:p>
            <a:pPr algn="ctr">
              <a:spcAft>
                <a:spcPts val="600"/>
              </a:spcAft>
            </a:pPr>
            <a:r>
              <a:rPr lang="en-US" b="1">
                <a:latin typeface="+mj-lt"/>
                <a:ea typeface="Verdana" panose="020B0604030504040204" pitchFamily="34" charset="0"/>
              </a:rPr>
              <a:t>The Crisis </a:t>
            </a:r>
            <a:br>
              <a:rPr lang="en-US" b="1">
                <a:latin typeface="+mj-lt"/>
                <a:ea typeface="Verdana" panose="020B0604030504040204" pitchFamily="34" charset="0"/>
              </a:rPr>
            </a:br>
            <a:r>
              <a:rPr lang="en-US" b="1">
                <a:latin typeface="+mj-lt"/>
                <a:ea typeface="Verdana" panose="020B0604030504040204" pitchFamily="34" charset="0"/>
              </a:rPr>
              <a:t>of Speed</a:t>
            </a:r>
          </a:p>
          <a:p>
            <a:pPr algn="ctr">
              <a:spcAft>
                <a:spcPts val="600"/>
              </a:spcAft>
            </a:pPr>
            <a:r>
              <a:rPr kumimoji="0" lang="en-US" sz="1400" b="0" i="0" u="none" strike="noStrike" kern="1200" cap="none" spc="0" normalizeH="0" baseline="0" noProof="0">
                <a:ln>
                  <a:noFill/>
                </a:ln>
                <a:solidFill>
                  <a:srgbClr val="000000"/>
                </a:solidFill>
                <a:effectLst/>
                <a:uLnTx/>
                <a:uFillTx/>
                <a:latin typeface="Verdana"/>
                <a:ea typeface="Verdana" panose="020B0604030504040204" pitchFamily="34" charset="0"/>
                <a:cs typeface="Verdana" panose="020B0604030504040204" pitchFamily="34" charset="0"/>
                <a:sym typeface="Aptos" panose="020B0004020202020204" pitchFamily="34" charset="0"/>
              </a:rPr>
              <a:t>AAVA™</a:t>
            </a:r>
            <a:r>
              <a:rPr lang="en-US" sz="1400">
                <a:latin typeface="Verdana" panose="020B0604030504040204" pitchFamily="34" charset="0"/>
                <a:ea typeface="Verdana" panose="020B0604030504040204" pitchFamily="34" charset="0"/>
                <a:cs typeface="Verdana" panose="020B0604030504040204" pitchFamily="34" charset="0"/>
              </a:rPr>
              <a:t> accelerates software delivery by streamlining workflows with intelligent agents, maintaining top-quality standards</a:t>
            </a:r>
            <a:endParaRPr lang="en-AU" sz="1400">
              <a:latin typeface="Verdana" panose="020B0604030504040204" pitchFamily="34" charset="0"/>
              <a:ea typeface="Verdana" panose="020B0604030504040204" pitchFamily="34" charset="0"/>
              <a:cs typeface="Verdana" panose="020B0604030504040204" pitchFamily="34" charset="0"/>
            </a:endParaRPr>
          </a:p>
        </p:txBody>
      </p:sp>
      <p:grpSp>
        <p:nvGrpSpPr>
          <p:cNvPr id="40" name="Group 39">
            <a:extLst>
              <a:ext uri="{FF2B5EF4-FFF2-40B4-BE49-F238E27FC236}">
                <a16:creationId xmlns:a16="http://schemas.microsoft.com/office/drawing/2014/main" id="{B92BFB7C-DA3C-7FBD-6B25-816F61CB9598}"/>
              </a:ext>
            </a:extLst>
          </p:cNvPr>
          <p:cNvGrpSpPr/>
          <p:nvPr/>
        </p:nvGrpSpPr>
        <p:grpSpPr>
          <a:xfrm>
            <a:off x="5659687" y="1226093"/>
            <a:ext cx="711200" cy="711200"/>
            <a:chOff x="5740400" y="1803400"/>
            <a:chExt cx="711200" cy="711200"/>
          </a:xfrm>
        </p:grpSpPr>
        <p:sp>
          <p:nvSpPr>
            <p:cNvPr id="41" name="Oval 40">
              <a:extLst>
                <a:ext uri="{FF2B5EF4-FFF2-40B4-BE49-F238E27FC236}">
                  <a16:creationId xmlns:a16="http://schemas.microsoft.com/office/drawing/2014/main" id="{2B47EAC0-B11B-C595-27CC-C1A277088CFC}"/>
                </a:ext>
              </a:extLst>
            </p:cNvPr>
            <p:cNvSpPr/>
            <p:nvPr/>
          </p:nvSpPr>
          <p:spPr>
            <a:xfrm>
              <a:off x="5740400" y="1803400"/>
              <a:ext cx="711200" cy="711200"/>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400"/>
            </a:p>
          </p:txBody>
        </p:sp>
        <p:pic>
          <p:nvPicPr>
            <p:cNvPr id="42" name="Graphic 41">
              <a:extLst>
                <a:ext uri="{FF2B5EF4-FFF2-40B4-BE49-F238E27FC236}">
                  <a16:creationId xmlns:a16="http://schemas.microsoft.com/office/drawing/2014/main" id="{BD55C131-D8C9-00D5-FC7B-39FDBB664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111" y="1945005"/>
              <a:ext cx="503300" cy="366534"/>
            </a:xfrm>
            <a:prstGeom prst="rect">
              <a:avLst/>
            </a:prstGeom>
          </p:spPr>
        </p:pic>
      </p:grpSp>
    </p:spTree>
    <p:extLst>
      <p:ext uri="{BB962C8B-B14F-4D97-AF65-F5344CB8AC3E}">
        <p14:creationId xmlns:p14="http://schemas.microsoft.com/office/powerpoint/2010/main" val="1587450452"/>
      </p:ext>
    </p:extLst>
  </p:cSld>
  <p:clrMapOvr>
    <a:masterClrMapping/>
  </p:clrMapOvr>
</p:sld>
</file>

<file path=ppt/theme/theme1.xml><?xml version="1.0" encoding="utf-8"?>
<a:theme xmlns:a="http://schemas.openxmlformats.org/drawingml/2006/main" name="Standard">
  <a:themeElements>
    <a:clrScheme name="ASCENDION COLOR PALETTE 2022">
      <a:dk1>
        <a:srgbClr val="000000"/>
      </a:dk1>
      <a:lt1>
        <a:srgbClr val="FFFFFF"/>
      </a:lt1>
      <a:dk2>
        <a:srgbClr val="71758A"/>
      </a:dk2>
      <a:lt2>
        <a:srgbClr val="AFAAB9"/>
      </a:lt2>
      <a:accent1>
        <a:srgbClr val="008567"/>
      </a:accent1>
      <a:accent2>
        <a:srgbClr val="CC0066"/>
      </a:accent2>
      <a:accent3>
        <a:srgbClr val="FFCC00"/>
      </a:accent3>
      <a:accent4>
        <a:srgbClr val="6666CC"/>
      </a:accent4>
      <a:accent5>
        <a:srgbClr val="AFAAB9"/>
      </a:accent5>
      <a:accent6>
        <a:srgbClr val="71758A"/>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E3F4082-7808-4881-B841-DF50AC8472A2}" vid="{AD8F05DF-AF63-4EFF-8DEB-D5CA5C06AB57}"/>
    </a:ext>
  </a:extLst>
</a:theme>
</file>

<file path=ppt/theme/theme2.xml><?xml version="1.0" encoding="utf-8"?>
<a:theme xmlns:a="http://schemas.openxmlformats.org/drawingml/2006/main" name="pure_white">
  <a:themeElements>
    <a:clrScheme name="ASCENDION COLOR PALETTE 2022">
      <a:dk1>
        <a:srgbClr val="000000"/>
      </a:dk1>
      <a:lt1>
        <a:srgbClr val="FFFFFF"/>
      </a:lt1>
      <a:dk2>
        <a:srgbClr val="71758A"/>
      </a:dk2>
      <a:lt2>
        <a:srgbClr val="AFAAB9"/>
      </a:lt2>
      <a:accent1>
        <a:srgbClr val="008567"/>
      </a:accent1>
      <a:accent2>
        <a:srgbClr val="CC0066"/>
      </a:accent2>
      <a:accent3>
        <a:srgbClr val="FFCC00"/>
      </a:accent3>
      <a:accent4>
        <a:srgbClr val="6666CC"/>
      </a:accent4>
      <a:accent5>
        <a:srgbClr val="AFAAB9"/>
      </a:accent5>
      <a:accent6>
        <a:srgbClr val="71758A"/>
      </a:accent6>
      <a:hlink>
        <a:srgbClr val="0563C1"/>
      </a:hlink>
      <a:folHlink>
        <a:srgbClr val="954F72"/>
      </a:folHlink>
    </a:clrScheme>
    <a:fontScheme name="Ascendion Fonts">
      <a:majorFont>
        <a:latin typeface="PP Neue Machina Plain"/>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E3F4082-7808-4881-B841-DF50AC8472A2}" vid="{AD8F05DF-AF63-4EFF-8DEB-D5CA5C06AB5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Content - Dark">
  <a:themeElements>
    <a:clrScheme name="Ascendion">
      <a:dk1>
        <a:srgbClr val="000000"/>
      </a:dk1>
      <a:lt1>
        <a:srgbClr val="F5FAFA"/>
      </a:lt1>
      <a:dk2>
        <a:srgbClr val="828282"/>
      </a:dk2>
      <a:lt2>
        <a:srgbClr val="B4B4B4"/>
      </a:lt2>
      <a:accent1>
        <a:srgbClr val="009673"/>
      </a:accent1>
      <a:accent2>
        <a:srgbClr val="F50F7D"/>
      </a:accent2>
      <a:accent3>
        <a:srgbClr val="FFC30F"/>
      </a:accent3>
      <a:accent4>
        <a:srgbClr val="6464D7"/>
      </a:accent4>
      <a:accent5>
        <a:srgbClr val="2DDCAA"/>
      </a:accent5>
      <a:accent6>
        <a:srgbClr val="F5821E"/>
      </a:accent6>
      <a:hlink>
        <a:srgbClr val="5A37AF"/>
      </a:hlink>
      <a:folHlink>
        <a:srgbClr val="8C005A"/>
      </a:folHlink>
    </a:clrScheme>
    <a:fontScheme name="Ascendion">
      <a:majorFont>
        <a:latin typeface="PP Neue Machina Plain Ultra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cendion_Template_VF_2025" id="{A155085C-A753-4792-B074-FB3B10019AD1}" vid="{41B4B4AE-E32B-4CDA-93CC-50C6BE22068E}"/>
    </a:ext>
  </a:extLst>
</a:theme>
</file>

<file path=ppt/theme/theme5.xml><?xml version="1.0" encoding="utf-8"?>
<a:theme xmlns:a="http://schemas.openxmlformats.org/drawingml/2006/main" name="Ascendion_VF">
  <a:themeElements>
    <a:clrScheme name="Ascendion">
      <a:dk1>
        <a:srgbClr val="000000"/>
      </a:dk1>
      <a:lt1>
        <a:srgbClr val="F5FAFA"/>
      </a:lt1>
      <a:dk2>
        <a:srgbClr val="828282"/>
      </a:dk2>
      <a:lt2>
        <a:srgbClr val="B4B4B4"/>
      </a:lt2>
      <a:accent1>
        <a:srgbClr val="009673"/>
      </a:accent1>
      <a:accent2>
        <a:srgbClr val="F50F7D"/>
      </a:accent2>
      <a:accent3>
        <a:srgbClr val="FFC30F"/>
      </a:accent3>
      <a:accent4>
        <a:srgbClr val="6464D7"/>
      </a:accent4>
      <a:accent5>
        <a:srgbClr val="2DDCAA"/>
      </a:accent5>
      <a:accent6>
        <a:srgbClr val="F5821E"/>
      </a:accent6>
      <a:hlink>
        <a:srgbClr val="5A37AF"/>
      </a:hlink>
      <a:folHlink>
        <a:srgbClr val="8C005A"/>
      </a:folHlink>
    </a:clrScheme>
    <a:fontScheme name="Ascendion">
      <a:majorFont>
        <a:latin typeface="PP Neue Machina Plain Ultra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numCol="2" spcCol="457200">
        <a:spAutoFit/>
      </a:bodyPr>
      <a:lstStyle>
        <a:defPPr algn="l" defTabSz="914377">
          <a:defRPr sz="1333" b="1" dirty="0" smtClean="0">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Ascendion_VF" id="{20D84B51-8588-43FA-A3CA-68A6B8895157}" vid="{77946431-0F67-45BC-B2DA-9B05FAD9061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6eca204-8201-4f31-aebb-d1926fadfda8">
      <Terms xmlns="http://schemas.microsoft.com/office/infopath/2007/PartnerControls"/>
    </lcf76f155ced4ddcb4097134ff3c332f>
    <TaxCatchAll xmlns="7ab9c3be-024f-4023-af36-b16ce83c127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7BCA0DE6048A4C903DDDE99C8A88E6" ma:contentTypeVersion="8" ma:contentTypeDescription="Create a new document." ma:contentTypeScope="" ma:versionID="3bca21b939a75d9e88adf6d80d63258a">
  <xsd:schema xmlns:xsd="http://www.w3.org/2001/XMLSchema" xmlns:xs="http://www.w3.org/2001/XMLSchema" xmlns:p="http://schemas.microsoft.com/office/2006/metadata/properties" xmlns:ns2="36eca204-8201-4f31-aebb-d1926fadfda8" xmlns:ns3="7ab9c3be-024f-4023-af36-b16ce83c127d" xmlns:ns4="df3a2ffa-4a31-4ce9-9b0f-c6fcd9f7dd95" targetNamespace="http://schemas.microsoft.com/office/2006/metadata/properties" ma:root="true" ma:fieldsID="63cbd1a78e3fac3266cd4bb62a1238ab" ns2:_="" ns3:_="" ns4:_="">
    <xsd:import namespace="36eca204-8201-4f31-aebb-d1926fadfda8"/>
    <xsd:import namespace="7ab9c3be-024f-4023-af36-b16ce83c127d"/>
    <xsd:import namespace="df3a2ffa-4a31-4ce9-9b0f-c6fcd9f7dd95"/>
    <xsd:element name="properties">
      <xsd:complexType>
        <xsd:sequence>
          <xsd:element name="documentManagement">
            <xsd:complexType>
              <xsd:all>
                <xsd:element ref="ns2:lcf76f155ced4ddcb4097134ff3c332f" minOccurs="0"/>
                <xsd:element ref="ns3:TaxCatchAll" minOccurs="0"/>
                <xsd:element ref="ns4:MediaServiceMetadata" minOccurs="0"/>
                <xsd:element ref="ns4:MediaServiceFastMetadata" minOccurs="0"/>
                <xsd:element ref="ns4:MediaServiceGenerationTime" minOccurs="0"/>
                <xsd:element ref="ns4:MediaServiceEventHashCode" minOccurs="0"/>
                <xsd:element ref="ns4:MediaServiceOCR" minOccurs="0"/>
                <xsd:element ref="ns2:MediaServiceDateTaken" minOccurs="0"/>
                <xsd:element ref="ns2:MediaLengthInSecond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ca204-8201-4f31-aebb-d1926fadfda8" elementFormDefault="qualified">
    <xsd:import namespace="http://schemas.microsoft.com/office/2006/documentManagement/types"/>
    <xsd:import namespace="http://schemas.microsoft.com/office/infopath/2007/PartnerControls"/>
    <xsd:element name="lcf76f155ced4ddcb4097134ff3c332f" ma:index="8" nillable="true" ma:taxonomy="true" ma:internalName="lcf76f155ced4ddcb4097134ff3c332f" ma:taxonomyFieldName="MediaServiceImageTags" ma:displayName="Image Tags" ma:readOnly="false" ma:fieldId="{5cf76f15-5ced-4ddc-b409-7134ff3c332f}" ma:taxonomyMulti="true" ma:sspId="ed186d10-97f7-4892-a460-100f03a627e3"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ab9c3be-024f-4023-af36-b16ce83c127d"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ed33cc2b-5f74-40ff-a7a6-0805f592ce51}" ma:internalName="TaxCatchAll" ma:showField="CatchAllData" ma:web="7ab9c3be-024f-4023-af36-b16ce83c127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f3a2ffa-4a31-4ce9-9b0f-c6fcd9f7dd9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272DEC-9A36-4E8E-BFDF-2C4C0E31A4EB}">
  <ds:schemaRefs>
    <ds:schemaRef ds:uri="http://schemas.microsoft.com/sharepoint/v3/contenttype/forms"/>
  </ds:schemaRefs>
</ds:datastoreItem>
</file>

<file path=customXml/itemProps2.xml><?xml version="1.0" encoding="utf-8"?>
<ds:datastoreItem xmlns:ds="http://schemas.openxmlformats.org/officeDocument/2006/customXml" ds:itemID="{CE7794F9-0931-48EE-8DE7-AEB1CD229081}">
  <ds:schemaRefs>
    <ds:schemaRef ds:uri="36eca204-8201-4f31-aebb-d1926fadfda8"/>
    <ds:schemaRef ds:uri="7ab9c3be-024f-4023-af36-b16ce83c127d"/>
    <ds:schemaRef ds:uri="df3a2ffa-4a31-4ce9-9b0f-c6fcd9f7dd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10F2661-260B-4420-A687-8D79F45D2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ca204-8201-4f31-aebb-d1926fadfda8"/>
    <ds:schemaRef ds:uri="7ab9c3be-024f-4023-af36-b16ce83c127d"/>
    <ds:schemaRef ds:uri="df3a2ffa-4a31-4ce9-9b0f-c6fcd9f7dd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Ascendion_Template_Slide Master Full Set</Template>
  <Application>Microsoft Office PowerPoint</Application>
  <PresentationFormat>Widescreen</PresentationFormat>
  <Slides>20</Slides>
  <Notes>13</Notes>
  <HiddenSlides>0</HiddenSlides>
  <ScaleCrop>false</ScaleCrop>
  <HeadingPairs>
    <vt:vector size="4" baseType="variant">
      <vt:variant>
        <vt:lpstr>Theme</vt:lpstr>
      </vt:variant>
      <vt:variant>
        <vt:i4>5</vt:i4>
      </vt:variant>
      <vt:variant>
        <vt:lpstr>Slide Titles</vt:lpstr>
      </vt:variant>
      <vt:variant>
        <vt:i4>20</vt:i4>
      </vt:variant>
    </vt:vector>
  </HeadingPairs>
  <TitlesOfParts>
    <vt:vector size="25" baseType="lpstr">
      <vt:lpstr>Standard</vt:lpstr>
      <vt:lpstr>pure_white</vt:lpstr>
      <vt:lpstr>Office Theme</vt:lpstr>
      <vt:lpstr>1_Content - Dark</vt:lpstr>
      <vt:lpstr>Ascendion_VF</vt:lpstr>
      <vt:lpstr>Design Guidelines And Tips Read Me And Delete Me</vt:lpstr>
      <vt:lpstr>PowerPoint Presentation</vt:lpstr>
      <vt:lpstr>An AI-Powered Software Engineering Disruptor</vt:lpstr>
      <vt:lpstr>Serving Clients Locally Across the Globe</vt:lpstr>
      <vt:lpstr>Global Hubs Are Essential “Anchors” For Delivery</vt:lpstr>
      <vt:lpstr>AI Studios Spark Co-Innovation With Clients</vt:lpstr>
      <vt:lpstr>Solving Global Engineering Problems </vt:lpstr>
      <vt:lpstr>Software Engineering At The Intersection Of Technology And Talent Our Core Services  </vt:lpstr>
      <vt:lpstr>Leaders Are Wrestling With Three Challenges</vt:lpstr>
      <vt:lpstr>Leading With AAVA™ Platform For EngineeringAI</vt:lpstr>
      <vt:lpstr>Industry Analysts Are Validating Our Progress</vt:lpstr>
      <vt:lpstr>Ascendion Takes Gold as 2025 AI Service Provider of the Year!</vt:lpstr>
      <vt:lpstr>Leaders Are Wrestling With Three Challenges</vt:lpstr>
      <vt:lpstr>AI Arbitrage Will Unlock Capital For Innovation GenAI Is “Eating” IT Services</vt:lpstr>
      <vt:lpstr>EngineeringAI Is Shifting The Services Demand Curve And Ascendion Can Be Ahead Of The Wave  </vt:lpstr>
      <vt:lpstr>Software Engineering to the POWER of AI</vt:lpstr>
      <vt:lpstr>… AI-powered solutions don’t work “out of the box” </vt:lpstr>
      <vt:lpstr>A New Kind Of Services Company For A New Era Of Business And Technology</vt:lpstr>
      <vt:lpstr>AI &lt;/Recodes&gt; “Tier One” Disrupting The Service Provider League Table  </vt:lpstr>
      <vt:lpstr>Client Outcomes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harsha s</dc:creator>
  <cp:keywords/>
  <dc:description/>
  <cp:revision>8</cp:revision>
  <dcterms:created xsi:type="dcterms:W3CDTF">2023-02-15T13:34:07Z</dcterms:created>
  <dcterms:modified xsi:type="dcterms:W3CDTF">2026-02-02T16:16:05Z</dcterms:modified>
  <cp:category>Ascendion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0x010100DA7BCA0DE6048A4C903DDDE99C8A88E6</vt:lpwstr>
  </property>
  <property fmtid="{D5CDD505-2E9C-101B-9397-08002B2CF9AE}" pid="3" name="MediaServiceImageTags">
    <vt:lpwstr/>
  </property>
  <property fmtid="{D5CDD505-2E9C-101B-9397-08002B2CF9AE}" pid="4" name="Order">
    <vt:lpwstr>342700.000000000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